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90" r:id="rId2"/>
    <p:sldId id="288" r:id="rId3"/>
    <p:sldId id="258" r:id="rId4"/>
    <p:sldId id="291" r:id="rId5"/>
    <p:sldId id="289" r:id="rId6"/>
    <p:sldId id="292" r:id="rId7"/>
    <p:sldId id="293" r:id="rId8"/>
    <p:sldId id="256" r:id="rId9"/>
    <p:sldId id="269" r:id="rId10"/>
    <p:sldId id="278" r:id="rId11"/>
    <p:sldId id="279" r:id="rId12"/>
    <p:sldId id="267" r:id="rId13"/>
    <p:sldId id="270" r:id="rId14"/>
    <p:sldId id="268" r:id="rId15"/>
    <p:sldId id="261" r:id="rId16"/>
    <p:sldId id="287" r:id="rId17"/>
    <p:sldId id="262" r:id="rId18"/>
    <p:sldId id="273" r:id="rId19"/>
    <p:sldId id="275" r:id="rId20"/>
    <p:sldId id="263" r:id="rId21"/>
    <p:sldId id="277" r:id="rId22"/>
    <p:sldId id="271" r:id="rId23"/>
    <p:sldId id="272" r:id="rId24"/>
    <p:sldId id="280" r:id="rId25"/>
    <p:sldId id="282" r:id="rId26"/>
    <p:sldId id="283" r:id="rId27"/>
    <p:sldId id="281" r:id="rId28"/>
    <p:sldId id="285" r:id="rId29"/>
    <p:sldId id="286" r:id="rId30"/>
    <p:sldId id="265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94660"/>
  </p:normalViewPr>
  <p:slideViewPr>
    <p:cSldViewPr>
      <p:cViewPr>
        <p:scale>
          <a:sx n="80" d="100"/>
          <a:sy n="80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ob\Desktop\papers\CUDA_Occupancy_calculato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ob\Application%20Data\SSH\temp\result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ob\Desktop\papers\branch_split_data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ob\Desktop\papers\branch_split_data\dat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akob\Desktop\papers\branch_split_data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ob\Desktop\papers\branch_split_data\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kob\Desktop\papers\branch_split_data\dat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Jakob\Desktop\papers\branch_split_data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Occupancy for </a:t>
            </a:r>
            <a:r>
              <a:rPr lang="en-US" baseline="0" dirty="0" smtClean="0"/>
              <a:t> a Block Size of 128 Threads over </a:t>
            </a:r>
            <a:r>
              <a:rPr lang="en-US" dirty="0" smtClean="0"/>
              <a:t>Register Count  (G80) </a:t>
            </a:r>
            <a:endParaRPr lang="en-US" dirty="0"/>
          </a:p>
        </c:rich>
      </c:tx>
      <c:layout>
        <c:manualLayout>
          <c:xMode val="edge"/>
          <c:yMode val="edge"/>
          <c:x val="0.17632313365892599"/>
          <c:y val="9.89057137088636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715228059544"/>
          <c:y val="0.17473164149561499"/>
          <c:w val="0.78406869117836697"/>
          <c:h val="0.645162983983808"/>
        </c:manualLayout>
      </c:layout>
      <c:scatterChart>
        <c:scatterStyle val="lineMarker"/>
        <c:varyColors val="0"/>
        <c:ser>
          <c:idx val="0"/>
          <c:order val="0"/>
          <c:tx>
            <c:v>Warp Occupancy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Calculator!$E$67:$E$98</c:f>
              <c:numCache>
                <c:formatCode>General</c:formatCode>
                <c:ptCount val="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Calculator!$F$67:$F$98</c:f>
              <c:numCache>
                <c:formatCode>General</c:formatCode>
                <c:ptCount val="32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20</c:v>
                </c:pt>
                <c:pt idx="11">
                  <c:v>20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8</c:v>
                </c:pt>
                <c:pt idx="31">
                  <c:v>8</c:v>
                </c:pt>
              </c:numCache>
            </c:numRef>
          </c:yVal>
          <c:smooth val="0"/>
        </c:ser>
        <c:ser>
          <c:idx val="2"/>
          <c:order val="1"/>
          <c:tx>
            <c:v>Max Occupancy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0.61565458431054598"/>
                  <c:y val="-7.20791210473689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25" b="1" i="0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Calculator!$B$105:$B$106</c:f>
              <c:numCache>
                <c:formatCode>General</c:formatCode>
                <c:ptCount val="2"/>
                <c:pt idx="0">
                  <c:v>0</c:v>
                </c:pt>
                <c:pt idx="1">
                  <c:v>32</c:v>
                </c:pt>
              </c:numCache>
            </c:numRef>
          </c:xVal>
          <c:yVal>
            <c:numRef>
              <c:f>Calculator!$D$107:$D$108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68320"/>
        <c:axId val="100986880"/>
      </c:scatterChart>
      <c:valAx>
        <c:axId val="100968320"/>
        <c:scaling>
          <c:orientation val="minMax"/>
          <c:max val="32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Registers Per Thread</a:t>
                </a:r>
              </a:p>
            </c:rich>
          </c:tx>
          <c:layout>
            <c:manualLayout>
              <c:xMode val="edge"/>
              <c:yMode val="edge"/>
              <c:x val="0.42192712675621402"/>
              <c:y val="0.892627032361501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86880"/>
        <c:crossesAt val="0"/>
        <c:crossBetween val="midCat"/>
        <c:majorUnit val="4"/>
      </c:valAx>
      <c:valAx>
        <c:axId val="100986880"/>
        <c:scaling>
          <c:orientation val="minMax"/>
          <c:max val="3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Multiprocessor
 Warp Occupancy</a:t>
                </a:r>
              </a:p>
            </c:rich>
          </c:tx>
          <c:layout>
            <c:manualLayout>
              <c:xMode val="edge"/>
              <c:yMode val="edge"/>
              <c:x val="4.7519217330538502E-2"/>
              <c:y val="0.357527779473908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0968320"/>
        <c:crossesAt val="0"/>
        <c:crossBetween val="midCat"/>
        <c:majorUnit val="8"/>
        <c:minorUnit val="1"/>
      </c:valAx>
      <c:spPr>
        <a:solidFill>
          <a:schemeClr val="bg1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>
        <a:alpha val="0"/>
      </a:srgbClr>
    </a:solidFill>
    <a:ln w="3175">
      <a:noFill/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4653515285707E-2"/>
          <c:y val="1.76448045866585E-2"/>
          <c:w val="0.86459489456160099"/>
          <c:h val="0.90212071778140301"/>
        </c:manualLayout>
      </c:layout>
      <c:scatterChart>
        <c:scatterStyle val="lineMarker"/>
        <c:varyColors val="0"/>
        <c:ser>
          <c:idx val="0"/>
          <c:order val="0"/>
          <c:tx>
            <c:strRef>
              <c:f>result_split0!$B$1</c:f>
              <c:strCache>
                <c:ptCount val="1"/>
                <c:pt idx="0">
                  <c:v>SPLIT0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result_split0!$B$2:$B$102</c:f>
              <c:numCache>
                <c:formatCode>General</c:formatCode>
                <c:ptCount val="101"/>
                <c:pt idx="0">
                  <c:v>5872040</c:v>
                </c:pt>
                <c:pt idx="1">
                  <c:v>5890808</c:v>
                </c:pt>
                <c:pt idx="2">
                  <c:v>5896343</c:v>
                </c:pt>
                <c:pt idx="3">
                  <c:v>5902447</c:v>
                </c:pt>
                <c:pt idx="4">
                  <c:v>5890221</c:v>
                </c:pt>
                <c:pt idx="5">
                  <c:v>5903190</c:v>
                </c:pt>
                <c:pt idx="6">
                  <c:v>5896076</c:v>
                </c:pt>
                <c:pt idx="7">
                  <c:v>5889920</c:v>
                </c:pt>
                <c:pt idx="8">
                  <c:v>5876914</c:v>
                </c:pt>
                <c:pt idx="9">
                  <c:v>5891277</c:v>
                </c:pt>
                <c:pt idx="10">
                  <c:v>5891261</c:v>
                </c:pt>
                <c:pt idx="11">
                  <c:v>5907073</c:v>
                </c:pt>
                <c:pt idx="12">
                  <c:v>5886399</c:v>
                </c:pt>
                <c:pt idx="13">
                  <c:v>5874440</c:v>
                </c:pt>
                <c:pt idx="14">
                  <c:v>5882377</c:v>
                </c:pt>
                <c:pt idx="15">
                  <c:v>5884464</c:v>
                </c:pt>
                <c:pt idx="16">
                  <c:v>5871851</c:v>
                </c:pt>
                <c:pt idx="17">
                  <c:v>5888671</c:v>
                </c:pt>
                <c:pt idx="18">
                  <c:v>5886032</c:v>
                </c:pt>
                <c:pt idx="19">
                  <c:v>5883096</c:v>
                </c:pt>
                <c:pt idx="20">
                  <c:v>5869951</c:v>
                </c:pt>
                <c:pt idx="21">
                  <c:v>5881097</c:v>
                </c:pt>
                <c:pt idx="22">
                  <c:v>5883125</c:v>
                </c:pt>
                <c:pt idx="23">
                  <c:v>5884489</c:v>
                </c:pt>
                <c:pt idx="24">
                  <c:v>5888815</c:v>
                </c:pt>
                <c:pt idx="25">
                  <c:v>5876710</c:v>
                </c:pt>
                <c:pt idx="26">
                  <c:v>5901949</c:v>
                </c:pt>
                <c:pt idx="27">
                  <c:v>5893973</c:v>
                </c:pt>
                <c:pt idx="28">
                  <c:v>5898131</c:v>
                </c:pt>
                <c:pt idx="29">
                  <c:v>5880450</c:v>
                </c:pt>
                <c:pt idx="30">
                  <c:v>5880543</c:v>
                </c:pt>
                <c:pt idx="31">
                  <c:v>5876710</c:v>
                </c:pt>
                <c:pt idx="32">
                  <c:v>5897843</c:v>
                </c:pt>
                <c:pt idx="33">
                  <c:v>5893613</c:v>
                </c:pt>
                <c:pt idx="34">
                  <c:v>5887016</c:v>
                </c:pt>
                <c:pt idx="35">
                  <c:v>5874386</c:v>
                </c:pt>
                <c:pt idx="36">
                  <c:v>5886247</c:v>
                </c:pt>
                <c:pt idx="37">
                  <c:v>5891862</c:v>
                </c:pt>
                <c:pt idx="38">
                  <c:v>5910338</c:v>
                </c:pt>
                <c:pt idx="39">
                  <c:v>5895168</c:v>
                </c:pt>
                <c:pt idx="40">
                  <c:v>5890558</c:v>
                </c:pt>
                <c:pt idx="41">
                  <c:v>5883128</c:v>
                </c:pt>
                <c:pt idx="42">
                  <c:v>5891057</c:v>
                </c:pt>
                <c:pt idx="43">
                  <c:v>5884748</c:v>
                </c:pt>
                <c:pt idx="44">
                  <c:v>5888168</c:v>
                </c:pt>
                <c:pt idx="45">
                  <c:v>5901132</c:v>
                </c:pt>
                <c:pt idx="46">
                  <c:v>5893539</c:v>
                </c:pt>
                <c:pt idx="47">
                  <c:v>5886036</c:v>
                </c:pt>
                <c:pt idx="48">
                  <c:v>5898730</c:v>
                </c:pt>
                <c:pt idx="49">
                  <c:v>5899860</c:v>
                </c:pt>
                <c:pt idx="50">
                  <c:v>5890573</c:v>
                </c:pt>
                <c:pt idx="51">
                  <c:v>5905296</c:v>
                </c:pt>
                <c:pt idx="52">
                  <c:v>5903426</c:v>
                </c:pt>
                <c:pt idx="53">
                  <c:v>5895926</c:v>
                </c:pt>
                <c:pt idx="54">
                  <c:v>5908635</c:v>
                </c:pt>
                <c:pt idx="55">
                  <c:v>5896946</c:v>
                </c:pt>
                <c:pt idx="56">
                  <c:v>5906196</c:v>
                </c:pt>
                <c:pt idx="57">
                  <c:v>5914249</c:v>
                </c:pt>
                <c:pt idx="58">
                  <c:v>5901306</c:v>
                </c:pt>
                <c:pt idx="59">
                  <c:v>5923194</c:v>
                </c:pt>
                <c:pt idx="60">
                  <c:v>5890922</c:v>
                </c:pt>
                <c:pt idx="61">
                  <c:v>5918409</c:v>
                </c:pt>
                <c:pt idx="62">
                  <c:v>5902381</c:v>
                </c:pt>
                <c:pt idx="63">
                  <c:v>5902603</c:v>
                </c:pt>
                <c:pt idx="64">
                  <c:v>5903713</c:v>
                </c:pt>
                <c:pt idx="65">
                  <c:v>5914165</c:v>
                </c:pt>
                <c:pt idx="66">
                  <c:v>5912896</c:v>
                </c:pt>
                <c:pt idx="67">
                  <c:v>5903366</c:v>
                </c:pt>
                <c:pt idx="68">
                  <c:v>5908435</c:v>
                </c:pt>
                <c:pt idx="69">
                  <c:v>5904136</c:v>
                </c:pt>
                <c:pt idx="70">
                  <c:v>5911835</c:v>
                </c:pt>
                <c:pt idx="71">
                  <c:v>5912586</c:v>
                </c:pt>
                <c:pt idx="72">
                  <c:v>5901387</c:v>
                </c:pt>
                <c:pt idx="73">
                  <c:v>5915871</c:v>
                </c:pt>
                <c:pt idx="74">
                  <c:v>5899340</c:v>
                </c:pt>
                <c:pt idx="75">
                  <c:v>5909187</c:v>
                </c:pt>
                <c:pt idx="76">
                  <c:v>5906702</c:v>
                </c:pt>
                <c:pt idx="77">
                  <c:v>5906816</c:v>
                </c:pt>
                <c:pt idx="78">
                  <c:v>5923495</c:v>
                </c:pt>
                <c:pt idx="79">
                  <c:v>5909761</c:v>
                </c:pt>
                <c:pt idx="80">
                  <c:v>5925514</c:v>
                </c:pt>
                <c:pt idx="81">
                  <c:v>5924407</c:v>
                </c:pt>
                <c:pt idx="82">
                  <c:v>5932403</c:v>
                </c:pt>
                <c:pt idx="83">
                  <c:v>5945367</c:v>
                </c:pt>
                <c:pt idx="84">
                  <c:v>5923059</c:v>
                </c:pt>
                <c:pt idx="85">
                  <c:v>5916013</c:v>
                </c:pt>
                <c:pt idx="86">
                  <c:v>5924446</c:v>
                </c:pt>
                <c:pt idx="87">
                  <c:v>5939167</c:v>
                </c:pt>
                <c:pt idx="88">
                  <c:v>5925689</c:v>
                </c:pt>
                <c:pt idx="89">
                  <c:v>5932199</c:v>
                </c:pt>
                <c:pt idx="90">
                  <c:v>5930148</c:v>
                </c:pt>
                <c:pt idx="91">
                  <c:v>5921575</c:v>
                </c:pt>
                <c:pt idx="92">
                  <c:v>5936097</c:v>
                </c:pt>
                <c:pt idx="93">
                  <c:v>5931487</c:v>
                </c:pt>
                <c:pt idx="94">
                  <c:v>5923431</c:v>
                </c:pt>
                <c:pt idx="95">
                  <c:v>5922026</c:v>
                </c:pt>
                <c:pt idx="96">
                  <c:v>5921881</c:v>
                </c:pt>
                <c:pt idx="97">
                  <c:v>5932950</c:v>
                </c:pt>
                <c:pt idx="98">
                  <c:v>5925943</c:v>
                </c:pt>
                <c:pt idx="99">
                  <c:v>5942516</c:v>
                </c:pt>
                <c:pt idx="100">
                  <c:v>5944656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result_split0!$C$1</c:f>
              <c:strCache>
                <c:ptCount val="1"/>
                <c:pt idx="0">
                  <c:v>SPLIT1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result_split0!$C$2:$C$102</c:f>
              <c:numCache>
                <c:formatCode>General</c:formatCode>
                <c:ptCount val="101"/>
                <c:pt idx="0">
                  <c:v>5887687</c:v>
                </c:pt>
                <c:pt idx="1">
                  <c:v>5882519</c:v>
                </c:pt>
                <c:pt idx="2">
                  <c:v>5881056</c:v>
                </c:pt>
                <c:pt idx="3">
                  <c:v>5894702</c:v>
                </c:pt>
                <c:pt idx="4">
                  <c:v>5893032</c:v>
                </c:pt>
                <c:pt idx="5">
                  <c:v>5883315</c:v>
                </c:pt>
                <c:pt idx="6">
                  <c:v>5884648</c:v>
                </c:pt>
                <c:pt idx="7">
                  <c:v>5885369</c:v>
                </c:pt>
                <c:pt idx="8">
                  <c:v>5886003</c:v>
                </c:pt>
                <c:pt idx="9">
                  <c:v>5880996</c:v>
                </c:pt>
                <c:pt idx="10">
                  <c:v>5894954</c:v>
                </c:pt>
                <c:pt idx="11">
                  <c:v>5872654</c:v>
                </c:pt>
                <c:pt idx="12">
                  <c:v>5904126</c:v>
                </c:pt>
                <c:pt idx="13">
                  <c:v>5902641</c:v>
                </c:pt>
                <c:pt idx="14">
                  <c:v>5890502</c:v>
                </c:pt>
                <c:pt idx="15">
                  <c:v>5889929</c:v>
                </c:pt>
                <c:pt idx="16">
                  <c:v>5867508</c:v>
                </c:pt>
                <c:pt idx="17">
                  <c:v>5886690</c:v>
                </c:pt>
                <c:pt idx="18">
                  <c:v>5885966</c:v>
                </c:pt>
                <c:pt idx="19">
                  <c:v>5897526</c:v>
                </c:pt>
                <c:pt idx="20">
                  <c:v>5895594</c:v>
                </c:pt>
                <c:pt idx="21">
                  <c:v>5894942</c:v>
                </c:pt>
                <c:pt idx="22">
                  <c:v>5898461</c:v>
                </c:pt>
                <c:pt idx="23">
                  <c:v>5879499</c:v>
                </c:pt>
                <c:pt idx="24">
                  <c:v>5897583</c:v>
                </c:pt>
                <c:pt idx="25">
                  <c:v>5895544</c:v>
                </c:pt>
                <c:pt idx="26">
                  <c:v>5898211</c:v>
                </c:pt>
                <c:pt idx="27">
                  <c:v>5899639</c:v>
                </c:pt>
                <c:pt idx="28">
                  <c:v>5891929</c:v>
                </c:pt>
                <c:pt idx="29">
                  <c:v>5878879</c:v>
                </c:pt>
                <c:pt idx="30">
                  <c:v>5892150</c:v>
                </c:pt>
                <c:pt idx="31">
                  <c:v>5898060</c:v>
                </c:pt>
                <c:pt idx="32">
                  <c:v>5892473</c:v>
                </c:pt>
                <c:pt idx="33">
                  <c:v>5902719</c:v>
                </c:pt>
                <c:pt idx="34">
                  <c:v>5891212</c:v>
                </c:pt>
                <c:pt idx="35">
                  <c:v>5886299</c:v>
                </c:pt>
                <c:pt idx="36">
                  <c:v>5882906</c:v>
                </c:pt>
                <c:pt idx="37">
                  <c:v>5886742</c:v>
                </c:pt>
                <c:pt idx="38">
                  <c:v>5912331</c:v>
                </c:pt>
                <c:pt idx="39">
                  <c:v>5884487</c:v>
                </c:pt>
                <c:pt idx="40">
                  <c:v>5896911</c:v>
                </c:pt>
                <c:pt idx="41">
                  <c:v>5893548</c:v>
                </c:pt>
                <c:pt idx="42">
                  <c:v>5886156</c:v>
                </c:pt>
                <c:pt idx="43">
                  <c:v>5895773</c:v>
                </c:pt>
                <c:pt idx="44">
                  <c:v>5898491</c:v>
                </c:pt>
                <c:pt idx="45">
                  <c:v>5891855</c:v>
                </c:pt>
                <c:pt idx="46">
                  <c:v>5895527</c:v>
                </c:pt>
                <c:pt idx="47">
                  <c:v>5898627</c:v>
                </c:pt>
                <c:pt idx="48">
                  <c:v>5887668</c:v>
                </c:pt>
                <c:pt idx="49">
                  <c:v>5891944</c:v>
                </c:pt>
                <c:pt idx="50">
                  <c:v>5897389</c:v>
                </c:pt>
                <c:pt idx="51">
                  <c:v>5907665</c:v>
                </c:pt>
                <c:pt idx="52">
                  <c:v>5901549</c:v>
                </c:pt>
                <c:pt idx="53">
                  <c:v>5900816</c:v>
                </c:pt>
                <c:pt idx="54">
                  <c:v>5916488</c:v>
                </c:pt>
                <c:pt idx="55">
                  <c:v>5899608</c:v>
                </c:pt>
                <c:pt idx="56">
                  <c:v>5895031</c:v>
                </c:pt>
                <c:pt idx="57">
                  <c:v>5913974</c:v>
                </c:pt>
                <c:pt idx="58">
                  <c:v>5926918</c:v>
                </c:pt>
                <c:pt idx="59">
                  <c:v>5905564</c:v>
                </c:pt>
                <c:pt idx="60">
                  <c:v>5902282</c:v>
                </c:pt>
                <c:pt idx="61">
                  <c:v>5895883</c:v>
                </c:pt>
                <c:pt idx="62">
                  <c:v>5907101</c:v>
                </c:pt>
                <c:pt idx="63">
                  <c:v>5899320</c:v>
                </c:pt>
                <c:pt idx="64">
                  <c:v>5914423</c:v>
                </c:pt>
                <c:pt idx="65">
                  <c:v>5923418</c:v>
                </c:pt>
                <c:pt idx="66">
                  <c:v>5900655</c:v>
                </c:pt>
                <c:pt idx="67">
                  <c:v>5913383</c:v>
                </c:pt>
                <c:pt idx="68">
                  <c:v>5896813</c:v>
                </c:pt>
                <c:pt idx="69">
                  <c:v>5916261</c:v>
                </c:pt>
                <c:pt idx="70">
                  <c:v>5913651</c:v>
                </c:pt>
                <c:pt idx="71">
                  <c:v>5901138</c:v>
                </c:pt>
                <c:pt idx="72">
                  <c:v>5922838</c:v>
                </c:pt>
                <c:pt idx="73">
                  <c:v>5907911</c:v>
                </c:pt>
                <c:pt idx="74">
                  <c:v>5927644</c:v>
                </c:pt>
                <c:pt idx="75">
                  <c:v>5889918</c:v>
                </c:pt>
                <c:pt idx="76">
                  <c:v>5921957</c:v>
                </c:pt>
                <c:pt idx="77">
                  <c:v>5910058</c:v>
                </c:pt>
                <c:pt idx="78">
                  <c:v>5917486</c:v>
                </c:pt>
                <c:pt idx="79">
                  <c:v>5908288</c:v>
                </c:pt>
                <c:pt idx="80">
                  <c:v>5910997</c:v>
                </c:pt>
                <c:pt idx="81">
                  <c:v>5923384</c:v>
                </c:pt>
                <c:pt idx="82">
                  <c:v>5927731</c:v>
                </c:pt>
                <c:pt idx="83">
                  <c:v>5937037</c:v>
                </c:pt>
                <c:pt idx="84">
                  <c:v>5918051</c:v>
                </c:pt>
                <c:pt idx="85">
                  <c:v>5927379</c:v>
                </c:pt>
                <c:pt idx="86">
                  <c:v>5924289</c:v>
                </c:pt>
                <c:pt idx="87">
                  <c:v>5938767</c:v>
                </c:pt>
                <c:pt idx="88">
                  <c:v>5911890</c:v>
                </c:pt>
                <c:pt idx="89">
                  <c:v>5947327</c:v>
                </c:pt>
                <c:pt idx="90">
                  <c:v>5921811</c:v>
                </c:pt>
                <c:pt idx="91">
                  <c:v>5949133</c:v>
                </c:pt>
                <c:pt idx="92">
                  <c:v>5915010</c:v>
                </c:pt>
                <c:pt idx="93">
                  <c:v>5927960</c:v>
                </c:pt>
                <c:pt idx="94">
                  <c:v>5930026</c:v>
                </c:pt>
                <c:pt idx="95">
                  <c:v>5914988</c:v>
                </c:pt>
                <c:pt idx="96">
                  <c:v>5933524</c:v>
                </c:pt>
                <c:pt idx="97">
                  <c:v>5956715</c:v>
                </c:pt>
                <c:pt idx="98">
                  <c:v>5919241</c:v>
                </c:pt>
                <c:pt idx="99">
                  <c:v>5923290</c:v>
                </c:pt>
                <c:pt idx="100">
                  <c:v>5925437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result_split0!$D$1</c:f>
              <c:strCache>
                <c:ptCount val="1"/>
                <c:pt idx="0">
                  <c:v>SPLIT2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result_split0!$D$2:$D$102</c:f>
              <c:numCache>
                <c:formatCode>General</c:formatCode>
                <c:ptCount val="101"/>
                <c:pt idx="0">
                  <c:v>5874445</c:v>
                </c:pt>
                <c:pt idx="1">
                  <c:v>5881512</c:v>
                </c:pt>
                <c:pt idx="2">
                  <c:v>5882324</c:v>
                </c:pt>
                <c:pt idx="3">
                  <c:v>5894573</c:v>
                </c:pt>
                <c:pt idx="4">
                  <c:v>5888638</c:v>
                </c:pt>
                <c:pt idx="5">
                  <c:v>5906880</c:v>
                </c:pt>
                <c:pt idx="6">
                  <c:v>5876069</c:v>
                </c:pt>
                <c:pt idx="7">
                  <c:v>5895257</c:v>
                </c:pt>
                <c:pt idx="8">
                  <c:v>5876995</c:v>
                </c:pt>
                <c:pt idx="9">
                  <c:v>5883919</c:v>
                </c:pt>
                <c:pt idx="10">
                  <c:v>5890073</c:v>
                </c:pt>
                <c:pt idx="11">
                  <c:v>5875778</c:v>
                </c:pt>
                <c:pt idx="12">
                  <c:v>5900833</c:v>
                </c:pt>
                <c:pt idx="13">
                  <c:v>5887464</c:v>
                </c:pt>
                <c:pt idx="14">
                  <c:v>5905280</c:v>
                </c:pt>
                <c:pt idx="15">
                  <c:v>5898762</c:v>
                </c:pt>
                <c:pt idx="16">
                  <c:v>5872969</c:v>
                </c:pt>
                <c:pt idx="17">
                  <c:v>5889518</c:v>
                </c:pt>
                <c:pt idx="18">
                  <c:v>5891749</c:v>
                </c:pt>
                <c:pt idx="19">
                  <c:v>5884165</c:v>
                </c:pt>
                <c:pt idx="20">
                  <c:v>5887065</c:v>
                </c:pt>
                <c:pt idx="21">
                  <c:v>5889479</c:v>
                </c:pt>
                <c:pt idx="22">
                  <c:v>5898603</c:v>
                </c:pt>
                <c:pt idx="23">
                  <c:v>5890163</c:v>
                </c:pt>
                <c:pt idx="24">
                  <c:v>5891854</c:v>
                </c:pt>
                <c:pt idx="25">
                  <c:v>5900203</c:v>
                </c:pt>
                <c:pt idx="26">
                  <c:v>5901316</c:v>
                </c:pt>
                <c:pt idx="27">
                  <c:v>5891184</c:v>
                </c:pt>
                <c:pt idx="28">
                  <c:v>5886365</c:v>
                </c:pt>
                <c:pt idx="29">
                  <c:v>5870945</c:v>
                </c:pt>
                <c:pt idx="30">
                  <c:v>5883304</c:v>
                </c:pt>
                <c:pt idx="31">
                  <c:v>5889483</c:v>
                </c:pt>
                <c:pt idx="32">
                  <c:v>5889651</c:v>
                </c:pt>
                <c:pt idx="33">
                  <c:v>5898534</c:v>
                </c:pt>
                <c:pt idx="34">
                  <c:v>5882873</c:v>
                </c:pt>
                <c:pt idx="35">
                  <c:v>5888251</c:v>
                </c:pt>
                <c:pt idx="36">
                  <c:v>5880231</c:v>
                </c:pt>
                <c:pt idx="37">
                  <c:v>5871679</c:v>
                </c:pt>
                <c:pt idx="38">
                  <c:v>5894624</c:v>
                </c:pt>
                <c:pt idx="39">
                  <c:v>5878989</c:v>
                </c:pt>
                <c:pt idx="40">
                  <c:v>5901697</c:v>
                </c:pt>
                <c:pt idx="41">
                  <c:v>5891832</c:v>
                </c:pt>
                <c:pt idx="42">
                  <c:v>5893705</c:v>
                </c:pt>
                <c:pt idx="43">
                  <c:v>5881122</c:v>
                </c:pt>
                <c:pt idx="44">
                  <c:v>5892617</c:v>
                </c:pt>
                <c:pt idx="45">
                  <c:v>5906408</c:v>
                </c:pt>
                <c:pt idx="46">
                  <c:v>5896834</c:v>
                </c:pt>
                <c:pt idx="47">
                  <c:v>5897276</c:v>
                </c:pt>
                <c:pt idx="48">
                  <c:v>5886793</c:v>
                </c:pt>
                <c:pt idx="49">
                  <c:v>5887767</c:v>
                </c:pt>
                <c:pt idx="50">
                  <c:v>5899345</c:v>
                </c:pt>
                <c:pt idx="51">
                  <c:v>5907627</c:v>
                </c:pt>
                <c:pt idx="52">
                  <c:v>5891288</c:v>
                </c:pt>
                <c:pt idx="53">
                  <c:v>5895392</c:v>
                </c:pt>
                <c:pt idx="54">
                  <c:v>5885278</c:v>
                </c:pt>
                <c:pt idx="55">
                  <c:v>5892514</c:v>
                </c:pt>
                <c:pt idx="56">
                  <c:v>5890555</c:v>
                </c:pt>
                <c:pt idx="57">
                  <c:v>5903682</c:v>
                </c:pt>
                <c:pt idx="58">
                  <c:v>5916494</c:v>
                </c:pt>
                <c:pt idx="59">
                  <c:v>5905636</c:v>
                </c:pt>
                <c:pt idx="60">
                  <c:v>5901519</c:v>
                </c:pt>
                <c:pt idx="61">
                  <c:v>5903004</c:v>
                </c:pt>
                <c:pt idx="62">
                  <c:v>5912249</c:v>
                </c:pt>
                <c:pt idx="63">
                  <c:v>5905788</c:v>
                </c:pt>
                <c:pt idx="64">
                  <c:v>5914887</c:v>
                </c:pt>
                <c:pt idx="65">
                  <c:v>5905134</c:v>
                </c:pt>
                <c:pt idx="66">
                  <c:v>5914997</c:v>
                </c:pt>
                <c:pt idx="67">
                  <c:v>5905008</c:v>
                </c:pt>
                <c:pt idx="68">
                  <c:v>5909799</c:v>
                </c:pt>
                <c:pt idx="69">
                  <c:v>5920714</c:v>
                </c:pt>
                <c:pt idx="70">
                  <c:v>5906108</c:v>
                </c:pt>
                <c:pt idx="71">
                  <c:v>5917714</c:v>
                </c:pt>
                <c:pt idx="72">
                  <c:v>5921779</c:v>
                </c:pt>
                <c:pt idx="73">
                  <c:v>5919334</c:v>
                </c:pt>
                <c:pt idx="74">
                  <c:v>5913555</c:v>
                </c:pt>
                <c:pt idx="75">
                  <c:v>5903739</c:v>
                </c:pt>
                <c:pt idx="76">
                  <c:v>5913465</c:v>
                </c:pt>
                <c:pt idx="77">
                  <c:v>5916442</c:v>
                </c:pt>
                <c:pt idx="78">
                  <c:v>5933281</c:v>
                </c:pt>
                <c:pt idx="79">
                  <c:v>5904250</c:v>
                </c:pt>
                <c:pt idx="80">
                  <c:v>5915880</c:v>
                </c:pt>
                <c:pt idx="81">
                  <c:v>5905423</c:v>
                </c:pt>
                <c:pt idx="82">
                  <c:v>5936401</c:v>
                </c:pt>
                <c:pt idx="83">
                  <c:v>5933345</c:v>
                </c:pt>
                <c:pt idx="84">
                  <c:v>5916559</c:v>
                </c:pt>
                <c:pt idx="85">
                  <c:v>5938834</c:v>
                </c:pt>
                <c:pt idx="86">
                  <c:v>5929586</c:v>
                </c:pt>
                <c:pt idx="87">
                  <c:v>5911954</c:v>
                </c:pt>
                <c:pt idx="88">
                  <c:v>5915025</c:v>
                </c:pt>
                <c:pt idx="89">
                  <c:v>5933027</c:v>
                </c:pt>
                <c:pt idx="90">
                  <c:v>5931019</c:v>
                </c:pt>
                <c:pt idx="91">
                  <c:v>5942397</c:v>
                </c:pt>
                <c:pt idx="92">
                  <c:v>5931838</c:v>
                </c:pt>
                <c:pt idx="93">
                  <c:v>5908286</c:v>
                </c:pt>
                <c:pt idx="94">
                  <c:v>5938655</c:v>
                </c:pt>
                <c:pt idx="95">
                  <c:v>5933237</c:v>
                </c:pt>
                <c:pt idx="96">
                  <c:v>5940348</c:v>
                </c:pt>
                <c:pt idx="97">
                  <c:v>5939406</c:v>
                </c:pt>
                <c:pt idx="98">
                  <c:v>5924283</c:v>
                </c:pt>
                <c:pt idx="99">
                  <c:v>5922218</c:v>
                </c:pt>
                <c:pt idx="100">
                  <c:v>5936911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result_split0!$E$1</c:f>
              <c:strCache>
                <c:ptCount val="1"/>
                <c:pt idx="0">
                  <c:v>SPLIT3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result_split0!$E$2:$E$102</c:f>
              <c:numCache>
                <c:formatCode>General</c:formatCode>
                <c:ptCount val="101"/>
                <c:pt idx="0">
                  <c:v>5876031</c:v>
                </c:pt>
                <c:pt idx="1">
                  <c:v>5888340</c:v>
                </c:pt>
                <c:pt idx="2">
                  <c:v>5882149</c:v>
                </c:pt>
                <c:pt idx="3">
                  <c:v>5885409</c:v>
                </c:pt>
                <c:pt idx="4">
                  <c:v>5883331</c:v>
                </c:pt>
                <c:pt idx="5">
                  <c:v>5891085</c:v>
                </c:pt>
                <c:pt idx="6">
                  <c:v>5869130</c:v>
                </c:pt>
                <c:pt idx="7">
                  <c:v>5898761</c:v>
                </c:pt>
                <c:pt idx="8">
                  <c:v>5876427</c:v>
                </c:pt>
                <c:pt idx="9">
                  <c:v>5880172</c:v>
                </c:pt>
                <c:pt idx="10">
                  <c:v>5876159</c:v>
                </c:pt>
                <c:pt idx="11">
                  <c:v>5887146</c:v>
                </c:pt>
                <c:pt idx="12">
                  <c:v>5881628</c:v>
                </c:pt>
                <c:pt idx="13">
                  <c:v>5894117</c:v>
                </c:pt>
                <c:pt idx="14">
                  <c:v>5891841</c:v>
                </c:pt>
                <c:pt idx="15">
                  <c:v>5889833</c:v>
                </c:pt>
                <c:pt idx="16">
                  <c:v>5888824</c:v>
                </c:pt>
                <c:pt idx="17">
                  <c:v>5881519</c:v>
                </c:pt>
                <c:pt idx="18">
                  <c:v>5899060</c:v>
                </c:pt>
                <c:pt idx="19">
                  <c:v>5891368</c:v>
                </c:pt>
                <c:pt idx="20">
                  <c:v>5891487</c:v>
                </c:pt>
                <c:pt idx="21">
                  <c:v>5887458</c:v>
                </c:pt>
                <c:pt idx="22">
                  <c:v>5889799</c:v>
                </c:pt>
                <c:pt idx="23">
                  <c:v>5885445</c:v>
                </c:pt>
                <c:pt idx="24">
                  <c:v>5902507</c:v>
                </c:pt>
                <c:pt idx="25">
                  <c:v>5874867</c:v>
                </c:pt>
                <c:pt idx="26">
                  <c:v>5890270</c:v>
                </c:pt>
                <c:pt idx="27">
                  <c:v>5885536</c:v>
                </c:pt>
                <c:pt idx="28">
                  <c:v>5873934</c:v>
                </c:pt>
                <c:pt idx="29">
                  <c:v>5884372</c:v>
                </c:pt>
                <c:pt idx="30">
                  <c:v>5880672</c:v>
                </c:pt>
                <c:pt idx="31">
                  <c:v>5889848</c:v>
                </c:pt>
                <c:pt idx="32">
                  <c:v>5895409</c:v>
                </c:pt>
                <c:pt idx="33">
                  <c:v>5897768</c:v>
                </c:pt>
                <c:pt idx="34">
                  <c:v>5898602</c:v>
                </c:pt>
                <c:pt idx="35">
                  <c:v>5884381</c:v>
                </c:pt>
                <c:pt idx="36">
                  <c:v>5883116</c:v>
                </c:pt>
                <c:pt idx="37">
                  <c:v>5892990</c:v>
                </c:pt>
                <c:pt idx="38">
                  <c:v>5881134</c:v>
                </c:pt>
                <c:pt idx="39">
                  <c:v>5896606</c:v>
                </c:pt>
                <c:pt idx="40">
                  <c:v>5883008</c:v>
                </c:pt>
                <c:pt idx="41">
                  <c:v>5884170</c:v>
                </c:pt>
                <c:pt idx="42">
                  <c:v>5886351</c:v>
                </c:pt>
                <c:pt idx="43">
                  <c:v>5892118</c:v>
                </c:pt>
                <c:pt idx="44">
                  <c:v>5890979</c:v>
                </c:pt>
                <c:pt idx="45">
                  <c:v>5908168</c:v>
                </c:pt>
                <c:pt idx="46">
                  <c:v>5901463</c:v>
                </c:pt>
                <c:pt idx="47">
                  <c:v>5881720</c:v>
                </c:pt>
                <c:pt idx="48">
                  <c:v>5893310</c:v>
                </c:pt>
                <c:pt idx="49">
                  <c:v>5887060</c:v>
                </c:pt>
                <c:pt idx="50">
                  <c:v>5897040</c:v>
                </c:pt>
                <c:pt idx="51">
                  <c:v>5906107</c:v>
                </c:pt>
                <c:pt idx="52">
                  <c:v>5917855</c:v>
                </c:pt>
                <c:pt idx="53">
                  <c:v>5889692</c:v>
                </c:pt>
                <c:pt idx="54">
                  <c:v>5914692</c:v>
                </c:pt>
                <c:pt idx="55">
                  <c:v>5899024</c:v>
                </c:pt>
                <c:pt idx="56">
                  <c:v>5883778</c:v>
                </c:pt>
                <c:pt idx="57">
                  <c:v>5907456</c:v>
                </c:pt>
                <c:pt idx="58">
                  <c:v>5918764</c:v>
                </c:pt>
                <c:pt idx="59">
                  <c:v>5920876</c:v>
                </c:pt>
                <c:pt idx="60">
                  <c:v>5909718</c:v>
                </c:pt>
                <c:pt idx="61">
                  <c:v>5900540</c:v>
                </c:pt>
                <c:pt idx="62">
                  <c:v>5885475</c:v>
                </c:pt>
                <c:pt idx="63">
                  <c:v>5897764</c:v>
                </c:pt>
                <c:pt idx="64">
                  <c:v>5900216</c:v>
                </c:pt>
                <c:pt idx="65">
                  <c:v>5895346</c:v>
                </c:pt>
                <c:pt idx="66">
                  <c:v>5891173</c:v>
                </c:pt>
                <c:pt idx="67">
                  <c:v>5918984</c:v>
                </c:pt>
                <c:pt idx="68">
                  <c:v>5914673</c:v>
                </c:pt>
                <c:pt idx="69">
                  <c:v>5931893</c:v>
                </c:pt>
                <c:pt idx="70">
                  <c:v>5929490</c:v>
                </c:pt>
                <c:pt idx="71">
                  <c:v>5916551</c:v>
                </c:pt>
                <c:pt idx="72">
                  <c:v>5911484</c:v>
                </c:pt>
                <c:pt idx="73">
                  <c:v>5910758</c:v>
                </c:pt>
                <c:pt idx="74">
                  <c:v>5897144</c:v>
                </c:pt>
                <c:pt idx="75">
                  <c:v>5914704</c:v>
                </c:pt>
                <c:pt idx="76">
                  <c:v>5901699</c:v>
                </c:pt>
                <c:pt idx="77">
                  <c:v>5911559</c:v>
                </c:pt>
                <c:pt idx="78">
                  <c:v>5925286</c:v>
                </c:pt>
                <c:pt idx="79">
                  <c:v>5911822</c:v>
                </c:pt>
                <c:pt idx="80">
                  <c:v>5915040</c:v>
                </c:pt>
                <c:pt idx="81">
                  <c:v>5930904</c:v>
                </c:pt>
                <c:pt idx="82">
                  <c:v>5915366</c:v>
                </c:pt>
                <c:pt idx="83">
                  <c:v>5914302</c:v>
                </c:pt>
                <c:pt idx="84">
                  <c:v>5932889</c:v>
                </c:pt>
                <c:pt idx="85">
                  <c:v>5916211</c:v>
                </c:pt>
                <c:pt idx="86">
                  <c:v>5920645</c:v>
                </c:pt>
                <c:pt idx="87">
                  <c:v>5911892</c:v>
                </c:pt>
                <c:pt idx="88">
                  <c:v>5929141</c:v>
                </c:pt>
                <c:pt idx="89">
                  <c:v>5925964</c:v>
                </c:pt>
                <c:pt idx="90">
                  <c:v>5950732</c:v>
                </c:pt>
                <c:pt idx="91">
                  <c:v>5940361</c:v>
                </c:pt>
                <c:pt idx="92">
                  <c:v>5931033</c:v>
                </c:pt>
                <c:pt idx="93">
                  <c:v>5925854</c:v>
                </c:pt>
                <c:pt idx="94">
                  <c:v>5933873</c:v>
                </c:pt>
                <c:pt idx="95">
                  <c:v>5931403</c:v>
                </c:pt>
                <c:pt idx="96">
                  <c:v>5941536</c:v>
                </c:pt>
                <c:pt idx="97">
                  <c:v>5939585</c:v>
                </c:pt>
                <c:pt idx="98">
                  <c:v>5933477</c:v>
                </c:pt>
                <c:pt idx="99">
                  <c:v>5922157</c:v>
                </c:pt>
                <c:pt idx="100">
                  <c:v>5981976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result_split0!$F$1</c:f>
              <c:strCache>
                <c:ptCount val="1"/>
                <c:pt idx="0">
                  <c:v>SPLIT4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result_split0!$F$2:$F$102</c:f>
              <c:numCache>
                <c:formatCode>General</c:formatCode>
                <c:ptCount val="101"/>
                <c:pt idx="0">
                  <c:v>5885415</c:v>
                </c:pt>
                <c:pt idx="1">
                  <c:v>5878701</c:v>
                </c:pt>
                <c:pt idx="2">
                  <c:v>5890248</c:v>
                </c:pt>
                <c:pt idx="3">
                  <c:v>5875145</c:v>
                </c:pt>
                <c:pt idx="4">
                  <c:v>5907851</c:v>
                </c:pt>
                <c:pt idx="5">
                  <c:v>5883777</c:v>
                </c:pt>
                <c:pt idx="6">
                  <c:v>5903919</c:v>
                </c:pt>
                <c:pt idx="7">
                  <c:v>5879602</c:v>
                </c:pt>
                <c:pt idx="8">
                  <c:v>5896968</c:v>
                </c:pt>
                <c:pt idx="9">
                  <c:v>5904942</c:v>
                </c:pt>
                <c:pt idx="10">
                  <c:v>5890587</c:v>
                </c:pt>
                <c:pt idx="11">
                  <c:v>5890393</c:v>
                </c:pt>
                <c:pt idx="12">
                  <c:v>5862197</c:v>
                </c:pt>
                <c:pt idx="13">
                  <c:v>5885614</c:v>
                </c:pt>
                <c:pt idx="14">
                  <c:v>5890180</c:v>
                </c:pt>
                <c:pt idx="15">
                  <c:v>5884261</c:v>
                </c:pt>
                <c:pt idx="16">
                  <c:v>5896199</c:v>
                </c:pt>
                <c:pt idx="17">
                  <c:v>5885361</c:v>
                </c:pt>
                <c:pt idx="18">
                  <c:v>5890874</c:v>
                </c:pt>
                <c:pt idx="19">
                  <c:v>5876739</c:v>
                </c:pt>
                <c:pt idx="20">
                  <c:v>5890426</c:v>
                </c:pt>
                <c:pt idx="21">
                  <c:v>5896636</c:v>
                </c:pt>
                <c:pt idx="22">
                  <c:v>5886643</c:v>
                </c:pt>
                <c:pt idx="23">
                  <c:v>5891316</c:v>
                </c:pt>
                <c:pt idx="24">
                  <c:v>5895551</c:v>
                </c:pt>
                <c:pt idx="25">
                  <c:v>5886560</c:v>
                </c:pt>
                <c:pt idx="26">
                  <c:v>5880715</c:v>
                </c:pt>
                <c:pt idx="27">
                  <c:v>5896281</c:v>
                </c:pt>
                <c:pt idx="28">
                  <c:v>5904830</c:v>
                </c:pt>
                <c:pt idx="29">
                  <c:v>5885731</c:v>
                </c:pt>
                <c:pt idx="30">
                  <c:v>5878713</c:v>
                </c:pt>
                <c:pt idx="31">
                  <c:v>5873583</c:v>
                </c:pt>
                <c:pt idx="32">
                  <c:v>5887976</c:v>
                </c:pt>
                <c:pt idx="33">
                  <c:v>5893355</c:v>
                </c:pt>
                <c:pt idx="34">
                  <c:v>5886947</c:v>
                </c:pt>
                <c:pt idx="35">
                  <c:v>5884681</c:v>
                </c:pt>
                <c:pt idx="36">
                  <c:v>5878009</c:v>
                </c:pt>
                <c:pt idx="37">
                  <c:v>5890471</c:v>
                </c:pt>
                <c:pt idx="38">
                  <c:v>5891677</c:v>
                </c:pt>
                <c:pt idx="39">
                  <c:v>5892683</c:v>
                </c:pt>
                <c:pt idx="40">
                  <c:v>5900575</c:v>
                </c:pt>
                <c:pt idx="41">
                  <c:v>5894417</c:v>
                </c:pt>
                <c:pt idx="42">
                  <c:v>5903241</c:v>
                </c:pt>
                <c:pt idx="43">
                  <c:v>5900292</c:v>
                </c:pt>
                <c:pt idx="44">
                  <c:v>5887562</c:v>
                </c:pt>
                <c:pt idx="45">
                  <c:v>5901754</c:v>
                </c:pt>
                <c:pt idx="46">
                  <c:v>5897766</c:v>
                </c:pt>
                <c:pt idx="47">
                  <c:v>5883167</c:v>
                </c:pt>
                <c:pt idx="48">
                  <c:v>5893205</c:v>
                </c:pt>
                <c:pt idx="49">
                  <c:v>5891842</c:v>
                </c:pt>
                <c:pt idx="50">
                  <c:v>5892050</c:v>
                </c:pt>
                <c:pt idx="51">
                  <c:v>5903293</c:v>
                </c:pt>
                <c:pt idx="52">
                  <c:v>5896219</c:v>
                </c:pt>
                <c:pt idx="53">
                  <c:v>5914547</c:v>
                </c:pt>
                <c:pt idx="54">
                  <c:v>5895736</c:v>
                </c:pt>
                <c:pt idx="55">
                  <c:v>5904965</c:v>
                </c:pt>
                <c:pt idx="56">
                  <c:v>5892110</c:v>
                </c:pt>
                <c:pt idx="57">
                  <c:v>5889949</c:v>
                </c:pt>
                <c:pt idx="58">
                  <c:v>5887459</c:v>
                </c:pt>
                <c:pt idx="59">
                  <c:v>5903071</c:v>
                </c:pt>
                <c:pt idx="60">
                  <c:v>5926550</c:v>
                </c:pt>
                <c:pt idx="61">
                  <c:v>5897257</c:v>
                </c:pt>
                <c:pt idx="62">
                  <c:v>5886834</c:v>
                </c:pt>
                <c:pt idx="63">
                  <c:v>5906562</c:v>
                </c:pt>
                <c:pt idx="64">
                  <c:v>5922379</c:v>
                </c:pt>
                <c:pt idx="65">
                  <c:v>5916113</c:v>
                </c:pt>
                <c:pt idx="66">
                  <c:v>5908326</c:v>
                </c:pt>
                <c:pt idx="67">
                  <c:v>5916191</c:v>
                </c:pt>
                <c:pt idx="68">
                  <c:v>5905962</c:v>
                </c:pt>
                <c:pt idx="69">
                  <c:v>5902760</c:v>
                </c:pt>
                <c:pt idx="70">
                  <c:v>5913629</c:v>
                </c:pt>
                <c:pt idx="71">
                  <c:v>5935998</c:v>
                </c:pt>
                <c:pt idx="72">
                  <c:v>5909159</c:v>
                </c:pt>
                <c:pt idx="73">
                  <c:v>5907515</c:v>
                </c:pt>
                <c:pt idx="74">
                  <c:v>5920457</c:v>
                </c:pt>
                <c:pt idx="75">
                  <c:v>5889210</c:v>
                </c:pt>
                <c:pt idx="76">
                  <c:v>5919303</c:v>
                </c:pt>
                <c:pt idx="77">
                  <c:v>5932955</c:v>
                </c:pt>
                <c:pt idx="78">
                  <c:v>5914817</c:v>
                </c:pt>
                <c:pt idx="79">
                  <c:v>5915338</c:v>
                </c:pt>
                <c:pt idx="80">
                  <c:v>5921094</c:v>
                </c:pt>
                <c:pt idx="81">
                  <c:v>5920666</c:v>
                </c:pt>
                <c:pt idx="82">
                  <c:v>5928231</c:v>
                </c:pt>
                <c:pt idx="83">
                  <c:v>5935040</c:v>
                </c:pt>
                <c:pt idx="84">
                  <c:v>5929597</c:v>
                </c:pt>
                <c:pt idx="85">
                  <c:v>5926726</c:v>
                </c:pt>
                <c:pt idx="86">
                  <c:v>5936659</c:v>
                </c:pt>
                <c:pt idx="87">
                  <c:v>5910846</c:v>
                </c:pt>
                <c:pt idx="88">
                  <c:v>5931407</c:v>
                </c:pt>
                <c:pt idx="89">
                  <c:v>5929286</c:v>
                </c:pt>
                <c:pt idx="90">
                  <c:v>5930784</c:v>
                </c:pt>
                <c:pt idx="91">
                  <c:v>5930874</c:v>
                </c:pt>
                <c:pt idx="92">
                  <c:v>5936852</c:v>
                </c:pt>
                <c:pt idx="93">
                  <c:v>5925785</c:v>
                </c:pt>
                <c:pt idx="94">
                  <c:v>5922062</c:v>
                </c:pt>
                <c:pt idx="95">
                  <c:v>5945171</c:v>
                </c:pt>
                <c:pt idx="96">
                  <c:v>5937325</c:v>
                </c:pt>
                <c:pt idx="97">
                  <c:v>5925145</c:v>
                </c:pt>
                <c:pt idx="98">
                  <c:v>5919343</c:v>
                </c:pt>
                <c:pt idx="99">
                  <c:v>5941072</c:v>
                </c:pt>
                <c:pt idx="100">
                  <c:v>5925842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result_split0!$K$1</c:f>
              <c:strCache>
                <c:ptCount val="1"/>
                <c:pt idx="0">
                  <c:v>BRANCH0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result_split0!$K$2:$K$102</c:f>
              <c:numCache>
                <c:formatCode>General</c:formatCode>
                <c:ptCount val="101"/>
                <c:pt idx="0">
                  <c:v>6162587</c:v>
                </c:pt>
                <c:pt idx="1">
                  <c:v>6142129</c:v>
                </c:pt>
                <c:pt idx="2">
                  <c:v>6146695</c:v>
                </c:pt>
                <c:pt idx="3">
                  <c:v>6153929</c:v>
                </c:pt>
                <c:pt idx="4">
                  <c:v>6143889</c:v>
                </c:pt>
                <c:pt idx="5">
                  <c:v>6135236</c:v>
                </c:pt>
                <c:pt idx="6">
                  <c:v>6152391</c:v>
                </c:pt>
                <c:pt idx="7">
                  <c:v>6128234</c:v>
                </c:pt>
                <c:pt idx="8">
                  <c:v>6122528</c:v>
                </c:pt>
                <c:pt idx="9">
                  <c:v>6121071</c:v>
                </c:pt>
                <c:pt idx="10">
                  <c:v>6120196</c:v>
                </c:pt>
                <c:pt idx="11">
                  <c:v>6125178</c:v>
                </c:pt>
                <c:pt idx="12">
                  <c:v>6136266</c:v>
                </c:pt>
                <c:pt idx="13">
                  <c:v>6127785</c:v>
                </c:pt>
                <c:pt idx="14">
                  <c:v>6119335</c:v>
                </c:pt>
                <c:pt idx="15">
                  <c:v>6082787</c:v>
                </c:pt>
                <c:pt idx="16">
                  <c:v>6113461</c:v>
                </c:pt>
                <c:pt idx="17">
                  <c:v>6113661</c:v>
                </c:pt>
                <c:pt idx="18">
                  <c:v>6112364</c:v>
                </c:pt>
                <c:pt idx="19">
                  <c:v>6098233</c:v>
                </c:pt>
                <c:pt idx="20">
                  <c:v>6076602</c:v>
                </c:pt>
                <c:pt idx="21">
                  <c:v>6092151</c:v>
                </c:pt>
                <c:pt idx="22">
                  <c:v>6099201</c:v>
                </c:pt>
                <c:pt idx="23">
                  <c:v>6083665</c:v>
                </c:pt>
                <c:pt idx="24">
                  <c:v>6094096</c:v>
                </c:pt>
                <c:pt idx="25">
                  <c:v>6089002</c:v>
                </c:pt>
                <c:pt idx="26">
                  <c:v>6102042</c:v>
                </c:pt>
                <c:pt idx="27">
                  <c:v>6086344</c:v>
                </c:pt>
                <c:pt idx="28">
                  <c:v>6087259</c:v>
                </c:pt>
                <c:pt idx="29">
                  <c:v>6074131</c:v>
                </c:pt>
                <c:pt idx="30">
                  <c:v>6073271</c:v>
                </c:pt>
                <c:pt idx="31">
                  <c:v>6092391</c:v>
                </c:pt>
                <c:pt idx="32">
                  <c:v>6072039</c:v>
                </c:pt>
                <c:pt idx="33">
                  <c:v>6076828</c:v>
                </c:pt>
                <c:pt idx="34">
                  <c:v>6073279</c:v>
                </c:pt>
                <c:pt idx="35">
                  <c:v>6059185</c:v>
                </c:pt>
                <c:pt idx="36">
                  <c:v>6089835</c:v>
                </c:pt>
                <c:pt idx="37">
                  <c:v>6050880</c:v>
                </c:pt>
                <c:pt idx="38">
                  <c:v>6047952</c:v>
                </c:pt>
                <c:pt idx="39">
                  <c:v>6046272</c:v>
                </c:pt>
                <c:pt idx="40">
                  <c:v>6058744</c:v>
                </c:pt>
                <c:pt idx="41">
                  <c:v>6041911</c:v>
                </c:pt>
                <c:pt idx="42">
                  <c:v>6035110</c:v>
                </c:pt>
                <c:pt idx="43">
                  <c:v>6038024</c:v>
                </c:pt>
                <c:pt idx="44">
                  <c:v>6058855</c:v>
                </c:pt>
                <c:pt idx="45">
                  <c:v>6042021</c:v>
                </c:pt>
                <c:pt idx="46">
                  <c:v>6033933</c:v>
                </c:pt>
                <c:pt idx="47">
                  <c:v>6023423</c:v>
                </c:pt>
                <c:pt idx="48">
                  <c:v>6051745</c:v>
                </c:pt>
                <c:pt idx="49">
                  <c:v>6036716</c:v>
                </c:pt>
                <c:pt idx="50">
                  <c:v>6004073</c:v>
                </c:pt>
                <c:pt idx="51">
                  <c:v>6015698</c:v>
                </c:pt>
                <c:pt idx="52">
                  <c:v>6030641</c:v>
                </c:pt>
                <c:pt idx="53">
                  <c:v>6017018</c:v>
                </c:pt>
                <c:pt idx="54">
                  <c:v>6030400</c:v>
                </c:pt>
                <c:pt idx="55">
                  <c:v>6020276</c:v>
                </c:pt>
                <c:pt idx="56">
                  <c:v>6008613</c:v>
                </c:pt>
                <c:pt idx="57">
                  <c:v>6021509</c:v>
                </c:pt>
                <c:pt idx="58">
                  <c:v>6018643</c:v>
                </c:pt>
                <c:pt idx="59">
                  <c:v>6018953</c:v>
                </c:pt>
                <c:pt idx="60">
                  <c:v>6004044</c:v>
                </c:pt>
                <c:pt idx="61">
                  <c:v>6030956</c:v>
                </c:pt>
                <c:pt idx="62">
                  <c:v>6006351</c:v>
                </c:pt>
                <c:pt idx="63">
                  <c:v>6005659</c:v>
                </c:pt>
                <c:pt idx="64">
                  <c:v>5998009</c:v>
                </c:pt>
                <c:pt idx="65">
                  <c:v>5982213</c:v>
                </c:pt>
                <c:pt idx="66">
                  <c:v>5999993</c:v>
                </c:pt>
                <c:pt idx="67">
                  <c:v>6003824</c:v>
                </c:pt>
                <c:pt idx="68">
                  <c:v>5971659</c:v>
                </c:pt>
                <c:pt idx="69">
                  <c:v>6008759</c:v>
                </c:pt>
                <c:pt idx="70">
                  <c:v>5958579</c:v>
                </c:pt>
                <c:pt idx="71">
                  <c:v>5966070</c:v>
                </c:pt>
                <c:pt idx="72">
                  <c:v>5980571</c:v>
                </c:pt>
                <c:pt idx="73">
                  <c:v>5971310</c:v>
                </c:pt>
                <c:pt idx="74">
                  <c:v>5960706</c:v>
                </c:pt>
                <c:pt idx="75">
                  <c:v>5979031</c:v>
                </c:pt>
                <c:pt idx="76">
                  <c:v>5973877</c:v>
                </c:pt>
                <c:pt idx="77">
                  <c:v>5969244</c:v>
                </c:pt>
                <c:pt idx="78">
                  <c:v>5945225</c:v>
                </c:pt>
                <c:pt idx="79">
                  <c:v>5993417</c:v>
                </c:pt>
                <c:pt idx="80">
                  <c:v>5973524</c:v>
                </c:pt>
                <c:pt idx="81">
                  <c:v>5936974</c:v>
                </c:pt>
                <c:pt idx="82">
                  <c:v>5958156</c:v>
                </c:pt>
                <c:pt idx="83">
                  <c:v>5938838</c:v>
                </c:pt>
                <c:pt idx="84">
                  <c:v>5970840</c:v>
                </c:pt>
                <c:pt idx="85">
                  <c:v>5970371</c:v>
                </c:pt>
                <c:pt idx="86">
                  <c:v>5930086</c:v>
                </c:pt>
                <c:pt idx="87">
                  <c:v>5949220</c:v>
                </c:pt>
                <c:pt idx="88">
                  <c:v>5940065</c:v>
                </c:pt>
                <c:pt idx="89">
                  <c:v>5964318</c:v>
                </c:pt>
                <c:pt idx="90">
                  <c:v>5934707</c:v>
                </c:pt>
                <c:pt idx="91">
                  <c:v>5927802</c:v>
                </c:pt>
                <c:pt idx="92">
                  <c:v>5933626</c:v>
                </c:pt>
                <c:pt idx="93">
                  <c:v>5941067</c:v>
                </c:pt>
                <c:pt idx="94">
                  <c:v>5944566</c:v>
                </c:pt>
                <c:pt idx="95">
                  <c:v>5933044</c:v>
                </c:pt>
                <c:pt idx="96">
                  <c:v>5926481</c:v>
                </c:pt>
                <c:pt idx="97">
                  <c:v>5939449</c:v>
                </c:pt>
                <c:pt idx="98">
                  <c:v>5909509</c:v>
                </c:pt>
                <c:pt idx="99">
                  <c:v>5905322</c:v>
                </c:pt>
                <c:pt idx="100">
                  <c:v>5945101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result_split0!$L$1</c:f>
              <c:strCache>
                <c:ptCount val="1"/>
                <c:pt idx="0">
                  <c:v>BRANCH1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result_split0!$L$2:$L$102</c:f>
              <c:numCache>
                <c:formatCode>General</c:formatCode>
                <c:ptCount val="101"/>
                <c:pt idx="0">
                  <c:v>6148976</c:v>
                </c:pt>
                <c:pt idx="1">
                  <c:v>6123566</c:v>
                </c:pt>
                <c:pt idx="2">
                  <c:v>6138545</c:v>
                </c:pt>
                <c:pt idx="3">
                  <c:v>6121902</c:v>
                </c:pt>
                <c:pt idx="4">
                  <c:v>6143157</c:v>
                </c:pt>
                <c:pt idx="5">
                  <c:v>6091836</c:v>
                </c:pt>
                <c:pt idx="6">
                  <c:v>6115896</c:v>
                </c:pt>
                <c:pt idx="7">
                  <c:v>6131155</c:v>
                </c:pt>
                <c:pt idx="8">
                  <c:v>6100363</c:v>
                </c:pt>
                <c:pt idx="9">
                  <c:v>6129723</c:v>
                </c:pt>
                <c:pt idx="10">
                  <c:v>6103852</c:v>
                </c:pt>
                <c:pt idx="11">
                  <c:v>6136701</c:v>
                </c:pt>
                <c:pt idx="12">
                  <c:v>6099628</c:v>
                </c:pt>
                <c:pt idx="13">
                  <c:v>6099840</c:v>
                </c:pt>
                <c:pt idx="14">
                  <c:v>6118880</c:v>
                </c:pt>
                <c:pt idx="15">
                  <c:v>6127272</c:v>
                </c:pt>
                <c:pt idx="16">
                  <c:v>6097368</c:v>
                </c:pt>
                <c:pt idx="17">
                  <c:v>6090596</c:v>
                </c:pt>
                <c:pt idx="18">
                  <c:v>6087116</c:v>
                </c:pt>
                <c:pt idx="19">
                  <c:v>6100245</c:v>
                </c:pt>
                <c:pt idx="20">
                  <c:v>6094955</c:v>
                </c:pt>
                <c:pt idx="21">
                  <c:v>6105362</c:v>
                </c:pt>
                <c:pt idx="22">
                  <c:v>6074324</c:v>
                </c:pt>
                <c:pt idx="23">
                  <c:v>6098433</c:v>
                </c:pt>
                <c:pt idx="24">
                  <c:v>6073118</c:v>
                </c:pt>
                <c:pt idx="25">
                  <c:v>6073551</c:v>
                </c:pt>
                <c:pt idx="26">
                  <c:v>6077829</c:v>
                </c:pt>
                <c:pt idx="27">
                  <c:v>6067724</c:v>
                </c:pt>
                <c:pt idx="28">
                  <c:v>6069659</c:v>
                </c:pt>
                <c:pt idx="29">
                  <c:v>6084190</c:v>
                </c:pt>
                <c:pt idx="30">
                  <c:v>6060677</c:v>
                </c:pt>
                <c:pt idx="31">
                  <c:v>6058521</c:v>
                </c:pt>
                <c:pt idx="32">
                  <c:v>6061983</c:v>
                </c:pt>
                <c:pt idx="33">
                  <c:v>6064102</c:v>
                </c:pt>
                <c:pt idx="34">
                  <c:v>6040775</c:v>
                </c:pt>
                <c:pt idx="35">
                  <c:v>6062543</c:v>
                </c:pt>
                <c:pt idx="36">
                  <c:v>6054848</c:v>
                </c:pt>
                <c:pt idx="37">
                  <c:v>6068058</c:v>
                </c:pt>
                <c:pt idx="38">
                  <c:v>6072342</c:v>
                </c:pt>
                <c:pt idx="39">
                  <c:v>6054914</c:v>
                </c:pt>
                <c:pt idx="40">
                  <c:v>6059994</c:v>
                </c:pt>
                <c:pt idx="41">
                  <c:v>6045294</c:v>
                </c:pt>
                <c:pt idx="42">
                  <c:v>6038323</c:v>
                </c:pt>
                <c:pt idx="43">
                  <c:v>6029923</c:v>
                </c:pt>
                <c:pt idx="44">
                  <c:v>6043984</c:v>
                </c:pt>
                <c:pt idx="45">
                  <c:v>6060243</c:v>
                </c:pt>
                <c:pt idx="46">
                  <c:v>6044569</c:v>
                </c:pt>
                <c:pt idx="47">
                  <c:v>6050260</c:v>
                </c:pt>
                <c:pt idx="48">
                  <c:v>6011477</c:v>
                </c:pt>
                <c:pt idx="49">
                  <c:v>6035932</c:v>
                </c:pt>
                <c:pt idx="50">
                  <c:v>6003430</c:v>
                </c:pt>
                <c:pt idx="51">
                  <c:v>6023531</c:v>
                </c:pt>
                <c:pt idx="52">
                  <c:v>6019839</c:v>
                </c:pt>
                <c:pt idx="53">
                  <c:v>6039998</c:v>
                </c:pt>
                <c:pt idx="54">
                  <c:v>6025072</c:v>
                </c:pt>
                <c:pt idx="55">
                  <c:v>6008376</c:v>
                </c:pt>
                <c:pt idx="56">
                  <c:v>6018668</c:v>
                </c:pt>
                <c:pt idx="57">
                  <c:v>6021809</c:v>
                </c:pt>
                <c:pt idx="58">
                  <c:v>6028886</c:v>
                </c:pt>
                <c:pt idx="59">
                  <c:v>6008301</c:v>
                </c:pt>
                <c:pt idx="60">
                  <c:v>6018812</c:v>
                </c:pt>
                <c:pt idx="61">
                  <c:v>6002936</c:v>
                </c:pt>
                <c:pt idx="62">
                  <c:v>6003741</c:v>
                </c:pt>
                <c:pt idx="63">
                  <c:v>6026021</c:v>
                </c:pt>
                <c:pt idx="64">
                  <c:v>6018302</c:v>
                </c:pt>
                <c:pt idx="65">
                  <c:v>6003353</c:v>
                </c:pt>
                <c:pt idx="66">
                  <c:v>5996553</c:v>
                </c:pt>
                <c:pt idx="67">
                  <c:v>5991748</c:v>
                </c:pt>
                <c:pt idx="68">
                  <c:v>6001808</c:v>
                </c:pt>
                <c:pt idx="69">
                  <c:v>5974070</c:v>
                </c:pt>
                <c:pt idx="70">
                  <c:v>5987662</c:v>
                </c:pt>
                <c:pt idx="71">
                  <c:v>5987606</c:v>
                </c:pt>
                <c:pt idx="72">
                  <c:v>5990368</c:v>
                </c:pt>
                <c:pt idx="73">
                  <c:v>5981346</c:v>
                </c:pt>
                <c:pt idx="74">
                  <c:v>5986927</c:v>
                </c:pt>
                <c:pt idx="75">
                  <c:v>5983856</c:v>
                </c:pt>
                <c:pt idx="76">
                  <c:v>5981723</c:v>
                </c:pt>
                <c:pt idx="77">
                  <c:v>5978700</c:v>
                </c:pt>
                <c:pt idx="78">
                  <c:v>5976607</c:v>
                </c:pt>
                <c:pt idx="79">
                  <c:v>5978040</c:v>
                </c:pt>
                <c:pt idx="80">
                  <c:v>5956260</c:v>
                </c:pt>
                <c:pt idx="81">
                  <c:v>5965344</c:v>
                </c:pt>
                <c:pt idx="82">
                  <c:v>5944984</c:v>
                </c:pt>
                <c:pt idx="83">
                  <c:v>6001410</c:v>
                </c:pt>
                <c:pt idx="84">
                  <c:v>5952886</c:v>
                </c:pt>
                <c:pt idx="85">
                  <c:v>5950644</c:v>
                </c:pt>
                <c:pt idx="86">
                  <c:v>5956244</c:v>
                </c:pt>
                <c:pt idx="87">
                  <c:v>5954432</c:v>
                </c:pt>
                <c:pt idx="88">
                  <c:v>5957553</c:v>
                </c:pt>
                <c:pt idx="89">
                  <c:v>5972373</c:v>
                </c:pt>
                <c:pt idx="90">
                  <c:v>5958523</c:v>
                </c:pt>
                <c:pt idx="91">
                  <c:v>5943435</c:v>
                </c:pt>
                <c:pt idx="92">
                  <c:v>5938462</c:v>
                </c:pt>
                <c:pt idx="93">
                  <c:v>5936419</c:v>
                </c:pt>
                <c:pt idx="94">
                  <c:v>5949082</c:v>
                </c:pt>
                <c:pt idx="95">
                  <c:v>5916853</c:v>
                </c:pt>
                <c:pt idx="96">
                  <c:v>5928725</c:v>
                </c:pt>
                <c:pt idx="97">
                  <c:v>5910095</c:v>
                </c:pt>
                <c:pt idx="98">
                  <c:v>5944737</c:v>
                </c:pt>
                <c:pt idx="99">
                  <c:v>5913935</c:v>
                </c:pt>
                <c:pt idx="100">
                  <c:v>5924128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result_split0!$M$1</c:f>
              <c:strCache>
                <c:ptCount val="1"/>
                <c:pt idx="0">
                  <c:v>BRANCH2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result_split0!$M$2:$M$102</c:f>
              <c:numCache>
                <c:formatCode>General</c:formatCode>
                <c:ptCount val="101"/>
                <c:pt idx="0">
                  <c:v>6131063</c:v>
                </c:pt>
                <c:pt idx="1">
                  <c:v>6147513</c:v>
                </c:pt>
                <c:pt idx="2">
                  <c:v>6166309</c:v>
                </c:pt>
                <c:pt idx="3">
                  <c:v>6150609</c:v>
                </c:pt>
                <c:pt idx="4">
                  <c:v>6112109</c:v>
                </c:pt>
                <c:pt idx="5">
                  <c:v>6128016</c:v>
                </c:pt>
                <c:pt idx="6">
                  <c:v>6110477</c:v>
                </c:pt>
                <c:pt idx="7">
                  <c:v>6127472</c:v>
                </c:pt>
                <c:pt idx="8">
                  <c:v>6138840</c:v>
                </c:pt>
                <c:pt idx="9">
                  <c:v>6113657</c:v>
                </c:pt>
                <c:pt idx="10">
                  <c:v>6136046</c:v>
                </c:pt>
                <c:pt idx="11">
                  <c:v>6114297</c:v>
                </c:pt>
                <c:pt idx="12">
                  <c:v>6098765</c:v>
                </c:pt>
                <c:pt idx="13">
                  <c:v>6112718</c:v>
                </c:pt>
                <c:pt idx="14">
                  <c:v>6096544</c:v>
                </c:pt>
                <c:pt idx="15">
                  <c:v>6109272</c:v>
                </c:pt>
                <c:pt idx="16">
                  <c:v>6093298</c:v>
                </c:pt>
                <c:pt idx="17">
                  <c:v>6068578</c:v>
                </c:pt>
                <c:pt idx="18">
                  <c:v>6084148</c:v>
                </c:pt>
                <c:pt idx="19">
                  <c:v>6116124</c:v>
                </c:pt>
                <c:pt idx="20">
                  <c:v>6088436</c:v>
                </c:pt>
                <c:pt idx="21">
                  <c:v>6084069</c:v>
                </c:pt>
                <c:pt idx="22">
                  <c:v>6101479</c:v>
                </c:pt>
                <c:pt idx="23">
                  <c:v>6072845</c:v>
                </c:pt>
                <c:pt idx="24">
                  <c:v>6098306</c:v>
                </c:pt>
                <c:pt idx="25">
                  <c:v>6076682</c:v>
                </c:pt>
                <c:pt idx="26">
                  <c:v>6061662</c:v>
                </c:pt>
                <c:pt idx="27">
                  <c:v>6072090</c:v>
                </c:pt>
                <c:pt idx="28">
                  <c:v>6082080</c:v>
                </c:pt>
                <c:pt idx="29">
                  <c:v>6076321</c:v>
                </c:pt>
                <c:pt idx="30">
                  <c:v>6082246</c:v>
                </c:pt>
                <c:pt idx="31">
                  <c:v>6061877</c:v>
                </c:pt>
                <c:pt idx="32">
                  <c:v>6061670</c:v>
                </c:pt>
                <c:pt idx="33">
                  <c:v>6053693</c:v>
                </c:pt>
                <c:pt idx="34">
                  <c:v>6072666</c:v>
                </c:pt>
                <c:pt idx="35">
                  <c:v>6052737</c:v>
                </c:pt>
                <c:pt idx="36">
                  <c:v>6057228</c:v>
                </c:pt>
                <c:pt idx="37">
                  <c:v>6056064</c:v>
                </c:pt>
                <c:pt idx="38">
                  <c:v>6064418</c:v>
                </c:pt>
                <c:pt idx="39">
                  <c:v>6044705</c:v>
                </c:pt>
                <c:pt idx="40">
                  <c:v>6039033</c:v>
                </c:pt>
                <c:pt idx="41">
                  <c:v>6042587</c:v>
                </c:pt>
                <c:pt idx="42">
                  <c:v>6055882</c:v>
                </c:pt>
                <c:pt idx="43">
                  <c:v>6037518</c:v>
                </c:pt>
                <c:pt idx="44">
                  <c:v>6051279</c:v>
                </c:pt>
                <c:pt idx="45">
                  <c:v>6041365</c:v>
                </c:pt>
                <c:pt idx="46">
                  <c:v>6037831</c:v>
                </c:pt>
                <c:pt idx="47">
                  <c:v>6022710</c:v>
                </c:pt>
                <c:pt idx="48">
                  <c:v>6020321</c:v>
                </c:pt>
                <c:pt idx="49">
                  <c:v>6024256</c:v>
                </c:pt>
                <c:pt idx="50">
                  <c:v>6033608</c:v>
                </c:pt>
                <c:pt idx="51">
                  <c:v>6034825</c:v>
                </c:pt>
                <c:pt idx="52">
                  <c:v>6026066</c:v>
                </c:pt>
                <c:pt idx="53">
                  <c:v>6006126</c:v>
                </c:pt>
                <c:pt idx="54">
                  <c:v>6013156</c:v>
                </c:pt>
                <c:pt idx="55">
                  <c:v>6037164</c:v>
                </c:pt>
                <c:pt idx="56">
                  <c:v>6010922</c:v>
                </c:pt>
                <c:pt idx="57">
                  <c:v>6012820</c:v>
                </c:pt>
                <c:pt idx="58">
                  <c:v>6020337</c:v>
                </c:pt>
                <c:pt idx="59">
                  <c:v>6005663</c:v>
                </c:pt>
                <c:pt idx="60">
                  <c:v>5985835</c:v>
                </c:pt>
                <c:pt idx="61">
                  <c:v>6006617</c:v>
                </c:pt>
                <c:pt idx="62">
                  <c:v>6001691</c:v>
                </c:pt>
                <c:pt idx="63">
                  <c:v>5981521</c:v>
                </c:pt>
                <c:pt idx="64">
                  <c:v>5975090</c:v>
                </c:pt>
                <c:pt idx="65">
                  <c:v>6006752</c:v>
                </c:pt>
                <c:pt idx="66">
                  <c:v>5988137</c:v>
                </c:pt>
                <c:pt idx="67">
                  <c:v>5965737</c:v>
                </c:pt>
                <c:pt idx="68">
                  <c:v>5998343</c:v>
                </c:pt>
                <c:pt idx="69">
                  <c:v>5998323</c:v>
                </c:pt>
                <c:pt idx="70">
                  <c:v>5993203</c:v>
                </c:pt>
                <c:pt idx="71">
                  <c:v>5990097</c:v>
                </c:pt>
                <c:pt idx="72">
                  <c:v>5958640</c:v>
                </c:pt>
                <c:pt idx="73">
                  <c:v>5984858</c:v>
                </c:pt>
                <c:pt idx="74">
                  <c:v>5983030</c:v>
                </c:pt>
                <c:pt idx="75">
                  <c:v>5967868</c:v>
                </c:pt>
                <c:pt idx="76">
                  <c:v>5950406</c:v>
                </c:pt>
                <c:pt idx="77">
                  <c:v>5970459</c:v>
                </c:pt>
                <c:pt idx="78">
                  <c:v>5951103</c:v>
                </c:pt>
                <c:pt idx="79">
                  <c:v>5964155</c:v>
                </c:pt>
                <c:pt idx="80">
                  <c:v>5948361</c:v>
                </c:pt>
                <c:pt idx="81">
                  <c:v>5959144</c:v>
                </c:pt>
                <c:pt idx="82">
                  <c:v>5946648</c:v>
                </c:pt>
                <c:pt idx="83">
                  <c:v>5971503</c:v>
                </c:pt>
                <c:pt idx="84">
                  <c:v>5955346</c:v>
                </c:pt>
                <c:pt idx="85">
                  <c:v>5951370</c:v>
                </c:pt>
                <c:pt idx="86">
                  <c:v>5940752</c:v>
                </c:pt>
                <c:pt idx="87">
                  <c:v>5943406</c:v>
                </c:pt>
                <c:pt idx="88">
                  <c:v>5948636</c:v>
                </c:pt>
                <c:pt idx="89">
                  <c:v>5939156</c:v>
                </c:pt>
                <c:pt idx="90">
                  <c:v>5937910</c:v>
                </c:pt>
                <c:pt idx="91">
                  <c:v>5944571</c:v>
                </c:pt>
                <c:pt idx="92">
                  <c:v>5939311</c:v>
                </c:pt>
                <c:pt idx="93">
                  <c:v>5931889</c:v>
                </c:pt>
                <c:pt idx="94">
                  <c:v>5966012</c:v>
                </c:pt>
                <c:pt idx="95">
                  <c:v>5907854</c:v>
                </c:pt>
                <c:pt idx="96">
                  <c:v>5933754</c:v>
                </c:pt>
                <c:pt idx="97">
                  <c:v>5937565</c:v>
                </c:pt>
                <c:pt idx="98">
                  <c:v>5922190</c:v>
                </c:pt>
                <c:pt idx="99">
                  <c:v>5937445</c:v>
                </c:pt>
                <c:pt idx="100">
                  <c:v>5908007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result_split0!$N$1</c:f>
              <c:strCache>
                <c:ptCount val="1"/>
                <c:pt idx="0">
                  <c:v>BRANCH3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result_split0!$N$2:$N$102</c:f>
              <c:numCache>
                <c:formatCode>General</c:formatCode>
                <c:ptCount val="101"/>
                <c:pt idx="0">
                  <c:v>6132602</c:v>
                </c:pt>
                <c:pt idx="1">
                  <c:v>6130080</c:v>
                </c:pt>
                <c:pt idx="2">
                  <c:v>6133068</c:v>
                </c:pt>
                <c:pt idx="3">
                  <c:v>6140304</c:v>
                </c:pt>
                <c:pt idx="4">
                  <c:v>6129416</c:v>
                </c:pt>
                <c:pt idx="5">
                  <c:v>6099722</c:v>
                </c:pt>
                <c:pt idx="6">
                  <c:v>6106655</c:v>
                </c:pt>
                <c:pt idx="7">
                  <c:v>6116323</c:v>
                </c:pt>
                <c:pt idx="8">
                  <c:v>6130251</c:v>
                </c:pt>
                <c:pt idx="9">
                  <c:v>6115323</c:v>
                </c:pt>
                <c:pt idx="10">
                  <c:v>6106402</c:v>
                </c:pt>
                <c:pt idx="11">
                  <c:v>6100345</c:v>
                </c:pt>
                <c:pt idx="12">
                  <c:v>6125321</c:v>
                </c:pt>
                <c:pt idx="13">
                  <c:v>6126909</c:v>
                </c:pt>
                <c:pt idx="14">
                  <c:v>6114863</c:v>
                </c:pt>
                <c:pt idx="15">
                  <c:v>6118242</c:v>
                </c:pt>
                <c:pt idx="16">
                  <c:v>6099311</c:v>
                </c:pt>
                <c:pt idx="17">
                  <c:v>6095217</c:v>
                </c:pt>
                <c:pt idx="18">
                  <c:v>6097397</c:v>
                </c:pt>
                <c:pt idx="19">
                  <c:v>6087766</c:v>
                </c:pt>
                <c:pt idx="20">
                  <c:v>6061781</c:v>
                </c:pt>
                <c:pt idx="21">
                  <c:v>6102231</c:v>
                </c:pt>
                <c:pt idx="22">
                  <c:v>6089648</c:v>
                </c:pt>
                <c:pt idx="23">
                  <c:v>6094938</c:v>
                </c:pt>
                <c:pt idx="24">
                  <c:v>6086574</c:v>
                </c:pt>
                <c:pt idx="25">
                  <c:v>6075000</c:v>
                </c:pt>
                <c:pt idx="26">
                  <c:v>6069732</c:v>
                </c:pt>
                <c:pt idx="27">
                  <c:v>6067233</c:v>
                </c:pt>
                <c:pt idx="28">
                  <c:v>6042280</c:v>
                </c:pt>
                <c:pt idx="29">
                  <c:v>6063931</c:v>
                </c:pt>
                <c:pt idx="30">
                  <c:v>6079286</c:v>
                </c:pt>
                <c:pt idx="31">
                  <c:v>6063321</c:v>
                </c:pt>
                <c:pt idx="32">
                  <c:v>6053958</c:v>
                </c:pt>
                <c:pt idx="33">
                  <c:v>6079129</c:v>
                </c:pt>
                <c:pt idx="34">
                  <c:v>6074681</c:v>
                </c:pt>
                <c:pt idx="35">
                  <c:v>6058740</c:v>
                </c:pt>
                <c:pt idx="36">
                  <c:v>6065297</c:v>
                </c:pt>
                <c:pt idx="37">
                  <c:v>6051382</c:v>
                </c:pt>
                <c:pt idx="38">
                  <c:v>6053177</c:v>
                </c:pt>
                <c:pt idx="39">
                  <c:v>6029244</c:v>
                </c:pt>
                <c:pt idx="40">
                  <c:v>6043813</c:v>
                </c:pt>
                <c:pt idx="41">
                  <c:v>6050439</c:v>
                </c:pt>
                <c:pt idx="42">
                  <c:v>6045168</c:v>
                </c:pt>
                <c:pt idx="43">
                  <c:v>6048435</c:v>
                </c:pt>
                <c:pt idx="44">
                  <c:v>6030105</c:v>
                </c:pt>
                <c:pt idx="45">
                  <c:v>6031377</c:v>
                </c:pt>
                <c:pt idx="46">
                  <c:v>6049851</c:v>
                </c:pt>
                <c:pt idx="47">
                  <c:v>6025006</c:v>
                </c:pt>
                <c:pt idx="48">
                  <c:v>6027797</c:v>
                </c:pt>
                <c:pt idx="49">
                  <c:v>6033940</c:v>
                </c:pt>
                <c:pt idx="50">
                  <c:v>6020682</c:v>
                </c:pt>
                <c:pt idx="51">
                  <c:v>6019158</c:v>
                </c:pt>
                <c:pt idx="52">
                  <c:v>6005613</c:v>
                </c:pt>
                <c:pt idx="53">
                  <c:v>6007319</c:v>
                </c:pt>
                <c:pt idx="54">
                  <c:v>6027470</c:v>
                </c:pt>
                <c:pt idx="55">
                  <c:v>6022991</c:v>
                </c:pt>
                <c:pt idx="56">
                  <c:v>6031902</c:v>
                </c:pt>
                <c:pt idx="57">
                  <c:v>6016868</c:v>
                </c:pt>
                <c:pt idx="58">
                  <c:v>6019476</c:v>
                </c:pt>
                <c:pt idx="59">
                  <c:v>5988757</c:v>
                </c:pt>
                <c:pt idx="60">
                  <c:v>6024839</c:v>
                </c:pt>
                <c:pt idx="61">
                  <c:v>6002750</c:v>
                </c:pt>
                <c:pt idx="62">
                  <c:v>5990289</c:v>
                </c:pt>
                <c:pt idx="63">
                  <c:v>5994716</c:v>
                </c:pt>
                <c:pt idx="64">
                  <c:v>6011429</c:v>
                </c:pt>
                <c:pt idx="65">
                  <c:v>5985542</c:v>
                </c:pt>
                <c:pt idx="66">
                  <c:v>6002166</c:v>
                </c:pt>
                <c:pt idx="67">
                  <c:v>5981301</c:v>
                </c:pt>
                <c:pt idx="68">
                  <c:v>6000580</c:v>
                </c:pt>
                <c:pt idx="69">
                  <c:v>5984300</c:v>
                </c:pt>
                <c:pt idx="70">
                  <c:v>5977955</c:v>
                </c:pt>
                <c:pt idx="71">
                  <c:v>5974776</c:v>
                </c:pt>
                <c:pt idx="72">
                  <c:v>5963227</c:v>
                </c:pt>
                <c:pt idx="73">
                  <c:v>5986146</c:v>
                </c:pt>
                <c:pt idx="74">
                  <c:v>5950825</c:v>
                </c:pt>
                <c:pt idx="75">
                  <c:v>5978735</c:v>
                </c:pt>
                <c:pt idx="76">
                  <c:v>5947202</c:v>
                </c:pt>
                <c:pt idx="77">
                  <c:v>5961211</c:v>
                </c:pt>
                <c:pt idx="78">
                  <c:v>5983350</c:v>
                </c:pt>
                <c:pt idx="79">
                  <c:v>5981436</c:v>
                </c:pt>
                <c:pt idx="80">
                  <c:v>5946487</c:v>
                </c:pt>
                <c:pt idx="81">
                  <c:v>5949418</c:v>
                </c:pt>
                <c:pt idx="82">
                  <c:v>5955024</c:v>
                </c:pt>
                <c:pt idx="83">
                  <c:v>5959740</c:v>
                </c:pt>
                <c:pt idx="84">
                  <c:v>5961110</c:v>
                </c:pt>
                <c:pt idx="85">
                  <c:v>5950147</c:v>
                </c:pt>
                <c:pt idx="86">
                  <c:v>5942883</c:v>
                </c:pt>
                <c:pt idx="87">
                  <c:v>5939825</c:v>
                </c:pt>
                <c:pt idx="88">
                  <c:v>5942736</c:v>
                </c:pt>
                <c:pt idx="89">
                  <c:v>5938095</c:v>
                </c:pt>
                <c:pt idx="90">
                  <c:v>5952045</c:v>
                </c:pt>
                <c:pt idx="91">
                  <c:v>5941925</c:v>
                </c:pt>
                <c:pt idx="92">
                  <c:v>5942901</c:v>
                </c:pt>
                <c:pt idx="93">
                  <c:v>5955788</c:v>
                </c:pt>
                <c:pt idx="94">
                  <c:v>5954287</c:v>
                </c:pt>
                <c:pt idx="95">
                  <c:v>5910585</c:v>
                </c:pt>
                <c:pt idx="96">
                  <c:v>5928305</c:v>
                </c:pt>
                <c:pt idx="97">
                  <c:v>5919558</c:v>
                </c:pt>
                <c:pt idx="98">
                  <c:v>5916078</c:v>
                </c:pt>
                <c:pt idx="99">
                  <c:v>5929045</c:v>
                </c:pt>
                <c:pt idx="100">
                  <c:v>5911591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result_split0!$O$1</c:f>
              <c:strCache>
                <c:ptCount val="1"/>
                <c:pt idx="0">
                  <c:v>BRANCH4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result_split0!$O$2:$O$102</c:f>
              <c:numCache>
                <c:formatCode>General</c:formatCode>
                <c:ptCount val="101"/>
                <c:pt idx="0">
                  <c:v>6133965</c:v>
                </c:pt>
                <c:pt idx="1">
                  <c:v>6144819</c:v>
                </c:pt>
                <c:pt idx="2">
                  <c:v>6133616</c:v>
                </c:pt>
                <c:pt idx="3">
                  <c:v>6126944</c:v>
                </c:pt>
                <c:pt idx="4">
                  <c:v>6118972</c:v>
                </c:pt>
                <c:pt idx="5">
                  <c:v>6115079</c:v>
                </c:pt>
                <c:pt idx="6">
                  <c:v>6127319</c:v>
                </c:pt>
                <c:pt idx="7">
                  <c:v>6119542</c:v>
                </c:pt>
                <c:pt idx="8">
                  <c:v>6131268</c:v>
                </c:pt>
                <c:pt idx="9">
                  <c:v>6102152</c:v>
                </c:pt>
                <c:pt idx="10">
                  <c:v>6108835</c:v>
                </c:pt>
                <c:pt idx="11">
                  <c:v>6110577</c:v>
                </c:pt>
                <c:pt idx="12">
                  <c:v>6120174</c:v>
                </c:pt>
                <c:pt idx="13">
                  <c:v>6111045</c:v>
                </c:pt>
                <c:pt idx="14">
                  <c:v>6106719</c:v>
                </c:pt>
                <c:pt idx="15">
                  <c:v>6096894</c:v>
                </c:pt>
                <c:pt idx="16">
                  <c:v>6102238</c:v>
                </c:pt>
                <c:pt idx="17">
                  <c:v>6110851</c:v>
                </c:pt>
                <c:pt idx="18">
                  <c:v>6106515</c:v>
                </c:pt>
                <c:pt idx="19">
                  <c:v>6105540</c:v>
                </c:pt>
                <c:pt idx="20">
                  <c:v>6085873</c:v>
                </c:pt>
                <c:pt idx="21">
                  <c:v>6079753</c:v>
                </c:pt>
                <c:pt idx="22">
                  <c:v>6087721</c:v>
                </c:pt>
                <c:pt idx="23">
                  <c:v>6069986</c:v>
                </c:pt>
                <c:pt idx="24">
                  <c:v>6068587</c:v>
                </c:pt>
                <c:pt idx="25">
                  <c:v>6077551</c:v>
                </c:pt>
                <c:pt idx="26">
                  <c:v>6085156</c:v>
                </c:pt>
                <c:pt idx="27">
                  <c:v>6103830</c:v>
                </c:pt>
                <c:pt idx="28">
                  <c:v>6056424</c:v>
                </c:pt>
                <c:pt idx="29">
                  <c:v>6084756</c:v>
                </c:pt>
                <c:pt idx="30">
                  <c:v>6060120</c:v>
                </c:pt>
                <c:pt idx="31">
                  <c:v>6046324</c:v>
                </c:pt>
                <c:pt idx="32">
                  <c:v>6047452</c:v>
                </c:pt>
                <c:pt idx="33">
                  <c:v>6041215</c:v>
                </c:pt>
                <c:pt idx="34">
                  <c:v>6065426</c:v>
                </c:pt>
                <c:pt idx="35">
                  <c:v>6061083</c:v>
                </c:pt>
                <c:pt idx="36">
                  <c:v>6044999</c:v>
                </c:pt>
                <c:pt idx="37">
                  <c:v>6055021</c:v>
                </c:pt>
                <c:pt idx="38">
                  <c:v>6065899</c:v>
                </c:pt>
                <c:pt idx="39">
                  <c:v>6064633</c:v>
                </c:pt>
                <c:pt idx="40">
                  <c:v>6034767</c:v>
                </c:pt>
                <c:pt idx="41">
                  <c:v>6036780</c:v>
                </c:pt>
                <c:pt idx="42">
                  <c:v>6046802</c:v>
                </c:pt>
                <c:pt idx="43">
                  <c:v>6044109</c:v>
                </c:pt>
                <c:pt idx="44">
                  <c:v>6033080</c:v>
                </c:pt>
                <c:pt idx="45">
                  <c:v>6006665</c:v>
                </c:pt>
                <c:pt idx="46">
                  <c:v>6041387</c:v>
                </c:pt>
                <c:pt idx="47">
                  <c:v>6027694</c:v>
                </c:pt>
                <c:pt idx="48">
                  <c:v>6002325</c:v>
                </c:pt>
                <c:pt idx="49">
                  <c:v>6029773</c:v>
                </c:pt>
                <c:pt idx="50">
                  <c:v>6017740</c:v>
                </c:pt>
                <c:pt idx="51">
                  <c:v>6017492</c:v>
                </c:pt>
                <c:pt idx="52">
                  <c:v>6020431</c:v>
                </c:pt>
                <c:pt idx="53">
                  <c:v>6010789</c:v>
                </c:pt>
                <c:pt idx="54">
                  <c:v>6002651</c:v>
                </c:pt>
                <c:pt idx="55">
                  <c:v>6023254</c:v>
                </c:pt>
                <c:pt idx="56">
                  <c:v>5989551</c:v>
                </c:pt>
                <c:pt idx="57">
                  <c:v>5999329</c:v>
                </c:pt>
                <c:pt idx="58">
                  <c:v>6008431</c:v>
                </c:pt>
                <c:pt idx="59">
                  <c:v>6001056</c:v>
                </c:pt>
                <c:pt idx="60">
                  <c:v>6019215</c:v>
                </c:pt>
                <c:pt idx="61">
                  <c:v>5983509</c:v>
                </c:pt>
                <c:pt idx="62">
                  <c:v>6006171</c:v>
                </c:pt>
                <c:pt idx="63">
                  <c:v>6000637</c:v>
                </c:pt>
                <c:pt idx="64">
                  <c:v>6000592</c:v>
                </c:pt>
                <c:pt idx="65">
                  <c:v>5987392</c:v>
                </c:pt>
                <c:pt idx="66">
                  <c:v>5982633</c:v>
                </c:pt>
                <c:pt idx="67">
                  <c:v>5995229</c:v>
                </c:pt>
                <c:pt idx="68">
                  <c:v>5998728</c:v>
                </c:pt>
                <c:pt idx="69">
                  <c:v>5984997</c:v>
                </c:pt>
                <c:pt idx="70">
                  <c:v>5964912</c:v>
                </c:pt>
                <c:pt idx="71">
                  <c:v>5962198</c:v>
                </c:pt>
                <c:pt idx="72">
                  <c:v>5983259</c:v>
                </c:pt>
                <c:pt idx="73">
                  <c:v>5994966</c:v>
                </c:pt>
                <c:pt idx="74">
                  <c:v>5966132</c:v>
                </c:pt>
                <c:pt idx="75">
                  <c:v>5987944</c:v>
                </c:pt>
                <c:pt idx="76">
                  <c:v>5974406</c:v>
                </c:pt>
                <c:pt idx="77">
                  <c:v>5962400</c:v>
                </c:pt>
                <c:pt idx="78">
                  <c:v>5936553</c:v>
                </c:pt>
                <c:pt idx="79">
                  <c:v>5946765</c:v>
                </c:pt>
                <c:pt idx="80">
                  <c:v>5966962</c:v>
                </c:pt>
                <c:pt idx="81">
                  <c:v>5953283</c:v>
                </c:pt>
                <c:pt idx="82">
                  <c:v>5950318</c:v>
                </c:pt>
                <c:pt idx="83">
                  <c:v>5964586</c:v>
                </c:pt>
                <c:pt idx="84">
                  <c:v>5946775</c:v>
                </c:pt>
                <c:pt idx="85">
                  <c:v>5979726</c:v>
                </c:pt>
                <c:pt idx="86">
                  <c:v>5961576</c:v>
                </c:pt>
                <c:pt idx="87">
                  <c:v>5930912</c:v>
                </c:pt>
                <c:pt idx="88">
                  <c:v>5930286</c:v>
                </c:pt>
                <c:pt idx="89">
                  <c:v>5948408</c:v>
                </c:pt>
                <c:pt idx="90">
                  <c:v>5941088</c:v>
                </c:pt>
                <c:pt idx="91">
                  <c:v>5953031</c:v>
                </c:pt>
                <c:pt idx="92">
                  <c:v>5945316</c:v>
                </c:pt>
                <c:pt idx="93">
                  <c:v>5952231</c:v>
                </c:pt>
                <c:pt idx="94">
                  <c:v>5947801</c:v>
                </c:pt>
                <c:pt idx="95">
                  <c:v>5913202</c:v>
                </c:pt>
                <c:pt idx="96">
                  <c:v>5911579</c:v>
                </c:pt>
                <c:pt idx="97">
                  <c:v>5925077</c:v>
                </c:pt>
                <c:pt idx="98">
                  <c:v>5947897</c:v>
                </c:pt>
                <c:pt idx="99">
                  <c:v>5913888</c:v>
                </c:pt>
                <c:pt idx="100">
                  <c:v>5926152</c:v>
                </c:pt>
              </c:numCache>
            </c:numRef>
          </c:yVal>
          <c:smooth val="0"/>
        </c:ser>
        <c:ser>
          <c:idx val="10"/>
          <c:order val="10"/>
          <c:tx>
            <c:v>split average</c:v>
          </c:tx>
          <c:spPr>
            <a:ln w="28575">
              <a:noFill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name>split version</c:nam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result_split0!$G$2:$G$102</c:f>
              <c:numCache>
                <c:formatCode>General</c:formatCode>
                <c:ptCount val="101"/>
                <c:pt idx="0">
                  <c:v>5879123.5999999996</c:v>
                </c:pt>
                <c:pt idx="1">
                  <c:v>5884376</c:v>
                </c:pt>
                <c:pt idx="2">
                  <c:v>5886424</c:v>
                </c:pt>
                <c:pt idx="3">
                  <c:v>5890455.2000000002</c:v>
                </c:pt>
                <c:pt idx="4">
                  <c:v>5892614.5999999996</c:v>
                </c:pt>
                <c:pt idx="5">
                  <c:v>5893649.4000000004</c:v>
                </c:pt>
                <c:pt idx="6">
                  <c:v>5885968.4000000004</c:v>
                </c:pt>
                <c:pt idx="7">
                  <c:v>5889781.7999999998</c:v>
                </c:pt>
                <c:pt idx="8">
                  <c:v>5882661.4000000004</c:v>
                </c:pt>
                <c:pt idx="9">
                  <c:v>5888261.2000000002</c:v>
                </c:pt>
                <c:pt idx="10">
                  <c:v>5888606.7999999998</c:v>
                </c:pt>
                <c:pt idx="11">
                  <c:v>5886608.7999999998</c:v>
                </c:pt>
                <c:pt idx="12">
                  <c:v>5887036.5999999996</c:v>
                </c:pt>
                <c:pt idx="13">
                  <c:v>5888855.2000000002</c:v>
                </c:pt>
                <c:pt idx="14">
                  <c:v>5892036</c:v>
                </c:pt>
                <c:pt idx="15">
                  <c:v>5889449.7999999998</c:v>
                </c:pt>
                <c:pt idx="16">
                  <c:v>5879470.2000000002</c:v>
                </c:pt>
                <c:pt idx="17">
                  <c:v>5886351.7999999998</c:v>
                </c:pt>
                <c:pt idx="18">
                  <c:v>5890736.2000000002</c:v>
                </c:pt>
                <c:pt idx="19">
                  <c:v>5886578.7999999998</c:v>
                </c:pt>
                <c:pt idx="20">
                  <c:v>5886904.5999999996</c:v>
                </c:pt>
                <c:pt idx="21">
                  <c:v>5889922.4000000004</c:v>
                </c:pt>
                <c:pt idx="22">
                  <c:v>5891326.2000000002</c:v>
                </c:pt>
                <c:pt idx="23">
                  <c:v>5886182.4000000004</c:v>
                </c:pt>
                <c:pt idx="24">
                  <c:v>5895262</c:v>
                </c:pt>
                <c:pt idx="25">
                  <c:v>5886776.7999999998</c:v>
                </c:pt>
                <c:pt idx="26">
                  <c:v>5894492.2000000002</c:v>
                </c:pt>
                <c:pt idx="27">
                  <c:v>5893322.5999999996</c:v>
                </c:pt>
                <c:pt idx="28">
                  <c:v>5891037.7999999998</c:v>
                </c:pt>
                <c:pt idx="29">
                  <c:v>5880075.4000000004</c:v>
                </c:pt>
                <c:pt idx="30">
                  <c:v>5883076.4000000004</c:v>
                </c:pt>
                <c:pt idx="31">
                  <c:v>5885536.7999999998</c:v>
                </c:pt>
                <c:pt idx="32">
                  <c:v>5892670.4000000004</c:v>
                </c:pt>
                <c:pt idx="33">
                  <c:v>5897197.7999999998</c:v>
                </c:pt>
                <c:pt idx="34">
                  <c:v>5889330</c:v>
                </c:pt>
                <c:pt idx="35">
                  <c:v>5883599.5999999996</c:v>
                </c:pt>
                <c:pt idx="36">
                  <c:v>5882101.7999999998</c:v>
                </c:pt>
                <c:pt idx="37">
                  <c:v>5886748.7999999998</c:v>
                </c:pt>
                <c:pt idx="38">
                  <c:v>5898020.7999999998</c:v>
                </c:pt>
                <c:pt idx="39">
                  <c:v>5889586.5999999996</c:v>
                </c:pt>
                <c:pt idx="40">
                  <c:v>5894549.7999999998</c:v>
                </c:pt>
                <c:pt idx="41">
                  <c:v>5889419</c:v>
                </c:pt>
                <c:pt idx="42">
                  <c:v>5892102</c:v>
                </c:pt>
                <c:pt idx="43">
                  <c:v>5890810.5999999996</c:v>
                </c:pt>
                <c:pt idx="44">
                  <c:v>5891563.4000000004</c:v>
                </c:pt>
                <c:pt idx="45">
                  <c:v>5901863.4000000004</c:v>
                </c:pt>
                <c:pt idx="46">
                  <c:v>5897025.7999999998</c:v>
                </c:pt>
                <c:pt idx="47">
                  <c:v>5889365.2000000002</c:v>
                </c:pt>
                <c:pt idx="48">
                  <c:v>5891941.2000000002</c:v>
                </c:pt>
                <c:pt idx="49">
                  <c:v>5891694.5999999996</c:v>
                </c:pt>
                <c:pt idx="50">
                  <c:v>5895279.4000000004</c:v>
                </c:pt>
                <c:pt idx="51">
                  <c:v>5905997.5999999996</c:v>
                </c:pt>
                <c:pt idx="52">
                  <c:v>5902067.4000000004</c:v>
                </c:pt>
                <c:pt idx="53">
                  <c:v>5899274.5999999996</c:v>
                </c:pt>
                <c:pt idx="54">
                  <c:v>5904165.7999999998</c:v>
                </c:pt>
                <c:pt idx="55">
                  <c:v>5898611.4000000004</c:v>
                </c:pt>
                <c:pt idx="56">
                  <c:v>5893534</c:v>
                </c:pt>
                <c:pt idx="57">
                  <c:v>5905862</c:v>
                </c:pt>
                <c:pt idx="58">
                  <c:v>5910188.2000000002</c:v>
                </c:pt>
                <c:pt idx="59">
                  <c:v>5911668.2000000002</c:v>
                </c:pt>
                <c:pt idx="60">
                  <c:v>5906198.2000000002</c:v>
                </c:pt>
                <c:pt idx="61">
                  <c:v>5903018.5999999996</c:v>
                </c:pt>
                <c:pt idx="62">
                  <c:v>5898808</c:v>
                </c:pt>
                <c:pt idx="63">
                  <c:v>5902407.4000000004</c:v>
                </c:pt>
                <c:pt idx="64">
                  <c:v>5911123.5999999996</c:v>
                </c:pt>
                <c:pt idx="65">
                  <c:v>5910835.2000000002</c:v>
                </c:pt>
                <c:pt idx="66">
                  <c:v>5905609.4000000004</c:v>
                </c:pt>
                <c:pt idx="67">
                  <c:v>5911386.4000000004</c:v>
                </c:pt>
                <c:pt idx="68">
                  <c:v>5907136.4000000004</c:v>
                </c:pt>
                <c:pt idx="69">
                  <c:v>5915152.7999999998</c:v>
                </c:pt>
                <c:pt idx="70">
                  <c:v>5914942.5999999996</c:v>
                </c:pt>
                <c:pt idx="71">
                  <c:v>5916797.4000000004</c:v>
                </c:pt>
                <c:pt idx="72">
                  <c:v>5913329.4000000004</c:v>
                </c:pt>
                <c:pt idx="73">
                  <c:v>5912277.7999999998</c:v>
                </c:pt>
                <c:pt idx="74">
                  <c:v>5911628</c:v>
                </c:pt>
                <c:pt idx="75">
                  <c:v>5901351.5999999996</c:v>
                </c:pt>
                <c:pt idx="76">
                  <c:v>5912625.2000000002</c:v>
                </c:pt>
                <c:pt idx="77">
                  <c:v>5915566</c:v>
                </c:pt>
                <c:pt idx="78">
                  <c:v>5922873</c:v>
                </c:pt>
                <c:pt idx="79">
                  <c:v>5909891.7999999998</c:v>
                </c:pt>
                <c:pt idx="80">
                  <c:v>5917705</c:v>
                </c:pt>
                <c:pt idx="81">
                  <c:v>5920956.7999999998</c:v>
                </c:pt>
                <c:pt idx="82">
                  <c:v>5928026.4000000004</c:v>
                </c:pt>
                <c:pt idx="83">
                  <c:v>5933018.2000000002</c:v>
                </c:pt>
                <c:pt idx="84">
                  <c:v>5924031</c:v>
                </c:pt>
                <c:pt idx="85">
                  <c:v>5925032.5999999996</c:v>
                </c:pt>
                <c:pt idx="86">
                  <c:v>5927125</c:v>
                </c:pt>
                <c:pt idx="87">
                  <c:v>5922525.2000000002</c:v>
                </c:pt>
                <c:pt idx="88">
                  <c:v>5922630.4000000004</c:v>
                </c:pt>
                <c:pt idx="89">
                  <c:v>5933560.5999999996</c:v>
                </c:pt>
                <c:pt idx="90">
                  <c:v>5932898.7999999998</c:v>
                </c:pt>
                <c:pt idx="91">
                  <c:v>5936868</c:v>
                </c:pt>
                <c:pt idx="92">
                  <c:v>5930166</c:v>
                </c:pt>
                <c:pt idx="93">
                  <c:v>5923874.4000000004</c:v>
                </c:pt>
                <c:pt idx="94">
                  <c:v>5929609.4000000004</c:v>
                </c:pt>
                <c:pt idx="95">
                  <c:v>5929365</c:v>
                </c:pt>
                <c:pt idx="96">
                  <c:v>5934922.7999999998</c:v>
                </c:pt>
                <c:pt idx="97">
                  <c:v>5938760.2000000002</c:v>
                </c:pt>
                <c:pt idx="98">
                  <c:v>5924457.4000000004</c:v>
                </c:pt>
                <c:pt idx="99">
                  <c:v>5930250.5999999996</c:v>
                </c:pt>
                <c:pt idx="100">
                  <c:v>5942964.4000000004</c:v>
                </c:pt>
              </c:numCache>
            </c:numRef>
          </c:yVal>
          <c:smooth val="0"/>
        </c:ser>
        <c:ser>
          <c:idx val="11"/>
          <c:order val="11"/>
          <c:tx>
            <c:v>branch average</c:v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trendline>
            <c:name>branch version</c:name>
            <c:spPr>
              <a:ln w="25400">
                <a:solidFill>
                  <a:srgbClr val="3366FF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xVal>
            <c:numRef>
              <c:f>result_split0!$A$2:$A$102</c:f>
              <c:numCache>
                <c:formatCode>0%</c:formatCode>
                <c:ptCount val="1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0.310000000000001</c:v>
                </c:pt>
                <c:pt idx="32">
                  <c:v>0.32000000000000101</c:v>
                </c:pt>
                <c:pt idx="33">
                  <c:v>0.33000000000000101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0.380000000000001</c:v>
                </c:pt>
                <c:pt idx="39">
                  <c:v>0.39000000000000101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0.54000000000000103</c:v>
                </c:pt>
                <c:pt idx="55">
                  <c:v>0.55000000000000104</c:v>
                </c:pt>
                <c:pt idx="56">
                  <c:v>0.56000000000000105</c:v>
                </c:pt>
                <c:pt idx="57">
                  <c:v>0.57000000000000095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0.60000000000000098</c:v>
                </c:pt>
                <c:pt idx="61">
                  <c:v>0.61000000000000099</c:v>
                </c:pt>
                <c:pt idx="62">
                  <c:v>0.62000000000000199</c:v>
                </c:pt>
                <c:pt idx="63">
                  <c:v>0.630000000000002</c:v>
                </c:pt>
                <c:pt idx="64">
                  <c:v>0.64000000000000201</c:v>
                </c:pt>
                <c:pt idx="65">
                  <c:v>0.65000000000000202</c:v>
                </c:pt>
                <c:pt idx="66">
                  <c:v>0.66000000000000203</c:v>
                </c:pt>
                <c:pt idx="67">
                  <c:v>0.67000000000000204</c:v>
                </c:pt>
                <c:pt idx="68">
                  <c:v>0.68000000000000105</c:v>
                </c:pt>
                <c:pt idx="69">
                  <c:v>0.69000000000000095</c:v>
                </c:pt>
                <c:pt idx="70">
                  <c:v>0.70000000000000095</c:v>
                </c:pt>
                <c:pt idx="71">
                  <c:v>0.71000000000000096</c:v>
                </c:pt>
                <c:pt idx="72">
                  <c:v>0.72000000000000097</c:v>
                </c:pt>
                <c:pt idx="73">
                  <c:v>0.73000000000000098</c:v>
                </c:pt>
                <c:pt idx="74">
                  <c:v>0.74000000000000199</c:v>
                </c:pt>
                <c:pt idx="75">
                  <c:v>0.750000000000002</c:v>
                </c:pt>
                <c:pt idx="76">
                  <c:v>0.76000000000000201</c:v>
                </c:pt>
                <c:pt idx="77">
                  <c:v>0.77000000000000202</c:v>
                </c:pt>
                <c:pt idx="78">
                  <c:v>0.78000000000000103</c:v>
                </c:pt>
                <c:pt idx="79">
                  <c:v>0.79000000000000103</c:v>
                </c:pt>
                <c:pt idx="80">
                  <c:v>0.80000000000000104</c:v>
                </c:pt>
                <c:pt idx="81">
                  <c:v>0.81000000000000105</c:v>
                </c:pt>
                <c:pt idx="82">
                  <c:v>0.82000000000000095</c:v>
                </c:pt>
                <c:pt idx="83">
                  <c:v>0.83000000000000096</c:v>
                </c:pt>
                <c:pt idx="84">
                  <c:v>0.84000000000000097</c:v>
                </c:pt>
                <c:pt idx="85">
                  <c:v>0.85000000000000098</c:v>
                </c:pt>
                <c:pt idx="86">
                  <c:v>0.86000000000000099</c:v>
                </c:pt>
                <c:pt idx="87">
                  <c:v>0.87000000000000199</c:v>
                </c:pt>
                <c:pt idx="88">
                  <c:v>0.880000000000001</c:v>
                </c:pt>
                <c:pt idx="89">
                  <c:v>0.89000000000000101</c:v>
                </c:pt>
                <c:pt idx="90">
                  <c:v>0.90000000000000102</c:v>
                </c:pt>
                <c:pt idx="91">
                  <c:v>0.91000000000000103</c:v>
                </c:pt>
                <c:pt idx="92">
                  <c:v>0.92000000000000104</c:v>
                </c:pt>
                <c:pt idx="93">
                  <c:v>0.93000000000000105</c:v>
                </c:pt>
                <c:pt idx="94">
                  <c:v>0.94000000000000095</c:v>
                </c:pt>
                <c:pt idx="95">
                  <c:v>0.95000000000000095</c:v>
                </c:pt>
                <c:pt idx="96">
                  <c:v>0.96000000000000096</c:v>
                </c:pt>
                <c:pt idx="97">
                  <c:v>0.97</c:v>
                </c:pt>
                <c:pt idx="98">
                  <c:v>0.98</c:v>
                </c:pt>
                <c:pt idx="99">
                  <c:v>0.99000000000000099</c:v>
                </c:pt>
                <c:pt idx="100">
                  <c:v>1.0000000000000011</c:v>
                </c:pt>
              </c:numCache>
            </c:numRef>
          </c:xVal>
          <c:yVal>
            <c:numRef>
              <c:f>result_split0!$P$2:$P$102</c:f>
              <c:numCache>
                <c:formatCode>General</c:formatCode>
                <c:ptCount val="101"/>
                <c:pt idx="0">
                  <c:v>6141838.5999999996</c:v>
                </c:pt>
                <c:pt idx="1">
                  <c:v>6137621.4000000004</c:v>
                </c:pt>
                <c:pt idx="2">
                  <c:v>6143646.5999999996</c:v>
                </c:pt>
                <c:pt idx="3">
                  <c:v>6138737.5999999996</c:v>
                </c:pt>
                <c:pt idx="4">
                  <c:v>6129508.5999999996</c:v>
                </c:pt>
                <c:pt idx="5">
                  <c:v>6113977.7999999998</c:v>
                </c:pt>
                <c:pt idx="6">
                  <c:v>6122547.5999999996</c:v>
                </c:pt>
                <c:pt idx="7">
                  <c:v>6124545.2000000002</c:v>
                </c:pt>
                <c:pt idx="8">
                  <c:v>6124650</c:v>
                </c:pt>
                <c:pt idx="9">
                  <c:v>6116385.2000000002</c:v>
                </c:pt>
                <c:pt idx="10">
                  <c:v>6115066.2000000002</c:v>
                </c:pt>
                <c:pt idx="11">
                  <c:v>6117419.5999999996</c:v>
                </c:pt>
                <c:pt idx="12">
                  <c:v>6116030.7999999998</c:v>
                </c:pt>
                <c:pt idx="13">
                  <c:v>6115659.4000000004</c:v>
                </c:pt>
                <c:pt idx="14">
                  <c:v>6111268.2000000002</c:v>
                </c:pt>
                <c:pt idx="15">
                  <c:v>6106893.4000000004</c:v>
                </c:pt>
                <c:pt idx="16">
                  <c:v>6101135.2000000002</c:v>
                </c:pt>
                <c:pt idx="17">
                  <c:v>6095780.5999999996</c:v>
                </c:pt>
                <c:pt idx="18">
                  <c:v>6097508</c:v>
                </c:pt>
                <c:pt idx="19">
                  <c:v>6101581.5999999996</c:v>
                </c:pt>
                <c:pt idx="20">
                  <c:v>6081529.4000000004</c:v>
                </c:pt>
                <c:pt idx="21">
                  <c:v>6092713.2000000002</c:v>
                </c:pt>
                <c:pt idx="22">
                  <c:v>6090474.5999999996</c:v>
                </c:pt>
                <c:pt idx="23">
                  <c:v>6083973.4000000004</c:v>
                </c:pt>
                <c:pt idx="24">
                  <c:v>6084136.2000000002</c:v>
                </c:pt>
                <c:pt idx="25">
                  <c:v>6078357.2000000002</c:v>
                </c:pt>
                <c:pt idx="26">
                  <c:v>6079284.2000000002</c:v>
                </c:pt>
                <c:pt idx="27">
                  <c:v>6079444.2000000002</c:v>
                </c:pt>
                <c:pt idx="28">
                  <c:v>6067540.4000000004</c:v>
                </c:pt>
                <c:pt idx="29">
                  <c:v>6076665.7999999998</c:v>
                </c:pt>
                <c:pt idx="30">
                  <c:v>6071120</c:v>
                </c:pt>
                <c:pt idx="31">
                  <c:v>6064486.7999999998</c:v>
                </c:pt>
                <c:pt idx="32">
                  <c:v>6059420.4000000004</c:v>
                </c:pt>
                <c:pt idx="33">
                  <c:v>6062993.4000000004</c:v>
                </c:pt>
                <c:pt idx="34">
                  <c:v>6065365.4000000004</c:v>
                </c:pt>
                <c:pt idx="35">
                  <c:v>6058857.5999999996</c:v>
                </c:pt>
                <c:pt idx="36">
                  <c:v>6062441.4000000004</c:v>
                </c:pt>
                <c:pt idx="37">
                  <c:v>6056281</c:v>
                </c:pt>
                <c:pt idx="38">
                  <c:v>6060757.5999999996</c:v>
                </c:pt>
                <c:pt idx="39">
                  <c:v>6047953.5999999996</c:v>
                </c:pt>
                <c:pt idx="40">
                  <c:v>6047270.2000000002</c:v>
                </c:pt>
                <c:pt idx="41">
                  <c:v>6043402.2000000002</c:v>
                </c:pt>
                <c:pt idx="42">
                  <c:v>6044257</c:v>
                </c:pt>
                <c:pt idx="43">
                  <c:v>6039601.7999999998</c:v>
                </c:pt>
                <c:pt idx="44">
                  <c:v>6043460.5999999996</c:v>
                </c:pt>
                <c:pt idx="45">
                  <c:v>6036334.2000000002</c:v>
                </c:pt>
                <c:pt idx="46">
                  <c:v>6041514.2000000002</c:v>
                </c:pt>
                <c:pt idx="47">
                  <c:v>6029818.5999999996</c:v>
                </c:pt>
                <c:pt idx="48">
                  <c:v>6022733</c:v>
                </c:pt>
                <c:pt idx="49">
                  <c:v>6032123.4000000004</c:v>
                </c:pt>
                <c:pt idx="50">
                  <c:v>6015906.5999999996</c:v>
                </c:pt>
                <c:pt idx="51">
                  <c:v>6022140.7999999998</c:v>
                </c:pt>
                <c:pt idx="52">
                  <c:v>6020518</c:v>
                </c:pt>
                <c:pt idx="53">
                  <c:v>6016250</c:v>
                </c:pt>
                <c:pt idx="54">
                  <c:v>6019749.7999999998</c:v>
                </c:pt>
                <c:pt idx="55">
                  <c:v>6022412.2000000002</c:v>
                </c:pt>
                <c:pt idx="56">
                  <c:v>6011931.2000000002</c:v>
                </c:pt>
                <c:pt idx="57">
                  <c:v>6014467</c:v>
                </c:pt>
                <c:pt idx="58">
                  <c:v>6019154.5999999996</c:v>
                </c:pt>
                <c:pt idx="59">
                  <c:v>6004546</c:v>
                </c:pt>
                <c:pt idx="60">
                  <c:v>6010549</c:v>
                </c:pt>
                <c:pt idx="61">
                  <c:v>6005353.5999999996</c:v>
                </c:pt>
                <c:pt idx="62">
                  <c:v>6001648.5999999996</c:v>
                </c:pt>
                <c:pt idx="63">
                  <c:v>6001710.7999999998</c:v>
                </c:pt>
                <c:pt idx="64">
                  <c:v>6000684.4000000004</c:v>
                </c:pt>
                <c:pt idx="65">
                  <c:v>5993050.4000000004</c:v>
                </c:pt>
                <c:pt idx="66">
                  <c:v>5993896.4000000004</c:v>
                </c:pt>
                <c:pt idx="67">
                  <c:v>5987567.7999999998</c:v>
                </c:pt>
                <c:pt idx="68">
                  <c:v>5994223.5999999996</c:v>
                </c:pt>
                <c:pt idx="69">
                  <c:v>5990089.7999999998</c:v>
                </c:pt>
                <c:pt idx="70">
                  <c:v>5976462.2000000002</c:v>
                </c:pt>
                <c:pt idx="71">
                  <c:v>5976149.4000000004</c:v>
                </c:pt>
                <c:pt idx="72">
                  <c:v>5975213</c:v>
                </c:pt>
                <c:pt idx="73">
                  <c:v>5983725.2000000002</c:v>
                </c:pt>
                <c:pt idx="74">
                  <c:v>5969524</c:v>
                </c:pt>
                <c:pt idx="75">
                  <c:v>5979486.7999999998</c:v>
                </c:pt>
                <c:pt idx="76">
                  <c:v>5965522.7999999998</c:v>
                </c:pt>
                <c:pt idx="77">
                  <c:v>5968402.7999999998</c:v>
                </c:pt>
                <c:pt idx="78">
                  <c:v>5958567.5999999996</c:v>
                </c:pt>
                <c:pt idx="79">
                  <c:v>5972762.5999999996</c:v>
                </c:pt>
                <c:pt idx="80">
                  <c:v>5958318.7999999998</c:v>
                </c:pt>
                <c:pt idx="81">
                  <c:v>5952832.5999999996</c:v>
                </c:pt>
                <c:pt idx="82">
                  <c:v>5951026</c:v>
                </c:pt>
                <c:pt idx="83">
                  <c:v>5967215.4000000004</c:v>
                </c:pt>
                <c:pt idx="84">
                  <c:v>5957391.4000000004</c:v>
                </c:pt>
                <c:pt idx="85">
                  <c:v>5960451.5999999996</c:v>
                </c:pt>
                <c:pt idx="86">
                  <c:v>5946308.2000000002</c:v>
                </c:pt>
                <c:pt idx="87">
                  <c:v>5943559</c:v>
                </c:pt>
                <c:pt idx="88">
                  <c:v>5943855.2000000002</c:v>
                </c:pt>
                <c:pt idx="89">
                  <c:v>5952470</c:v>
                </c:pt>
                <c:pt idx="90">
                  <c:v>5944854.5999999996</c:v>
                </c:pt>
                <c:pt idx="91">
                  <c:v>5942152.7999999998</c:v>
                </c:pt>
                <c:pt idx="92">
                  <c:v>5939923.2000000002</c:v>
                </c:pt>
                <c:pt idx="93">
                  <c:v>5943478.7999999998</c:v>
                </c:pt>
                <c:pt idx="94">
                  <c:v>5952349.5999999996</c:v>
                </c:pt>
                <c:pt idx="95">
                  <c:v>5916307.5999999996</c:v>
                </c:pt>
                <c:pt idx="96">
                  <c:v>5925768.7999999998</c:v>
                </c:pt>
                <c:pt idx="97">
                  <c:v>5926348.7999999998</c:v>
                </c:pt>
                <c:pt idx="98">
                  <c:v>5928082.2000000002</c:v>
                </c:pt>
                <c:pt idx="99">
                  <c:v>5919927</c:v>
                </c:pt>
                <c:pt idx="100">
                  <c:v>5922995.7999999998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57024"/>
        <c:axId val="111458560"/>
      </c:scatterChart>
      <c:valAx>
        <c:axId val="111457024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458560"/>
        <c:crosses val="autoZero"/>
        <c:crossBetween val="midCat"/>
      </c:valAx>
      <c:valAx>
        <c:axId val="111458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1457024"/>
        <c:crosses val="autoZero"/>
        <c:crossBetween val="midCat"/>
        <c:dispUnits>
          <c:builtInUnit val="thousands"/>
          <c:dispUnitsLbl>
            <c:layout>
              <c:manualLayout>
                <c:xMode val="edge"/>
                <c:yMode val="edge"/>
                <c:x val="3.3713677249418601E-2"/>
                <c:y val="3.1269959371853402E-2"/>
              </c:manualLayout>
            </c:layout>
            <c:tx>
              <c:rich>
                <a:bodyPr rot="-5400000" vert="horz"/>
                <a:lstStyle/>
                <a:p>
                  <a:pPr algn="ctr"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r>
                    <a:rPr lang="en-US" sz="900" b="0" dirty="0" err="1"/>
                    <a:t>msec</a:t>
                  </a:r>
                  <a:endParaRPr lang="en-US" sz="900" b="0" dirty="0"/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67296998907164995"/>
          <c:y val="3.5508345330705099E-2"/>
          <c:w val="0.25315922698274801"/>
          <c:h val="7.18432992978097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17981925491"/>
          <c:y val="3.3191389192942802E-2"/>
          <c:w val="0.80197260000216597"/>
          <c:h val="0.836359827218909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branched</c:v>
                </c:pt>
              </c:strCache>
            </c:strRef>
          </c:tx>
          <c:spPr>
            <a:effectLst/>
          </c:spPr>
          <c:marker>
            <c:symbol val="none"/>
          </c:marker>
          <c:cat>
            <c:numRef>
              <c:f>Sheet1!$A$2:$A$202</c:f>
              <c:numCache>
                <c:formatCode>0.0%</c:formatCode>
                <c:ptCount val="2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3.00000000000001E-3</c:v>
                </c:pt>
                <c:pt idx="4">
                  <c:v>4.0000000000000096E-3</c:v>
                </c:pt>
                <c:pt idx="5">
                  <c:v>5.0000000000000096E-3</c:v>
                </c:pt>
                <c:pt idx="6">
                  <c:v>6.0000000000000097E-3</c:v>
                </c:pt>
                <c:pt idx="7">
                  <c:v>7.0000000000000097E-3</c:v>
                </c:pt>
                <c:pt idx="8">
                  <c:v>8.0000000000000192E-3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2.70000000000001E-2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4.9000000000000099E-2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5.9000000000000101E-2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6.4000000000000098E-2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7.9000000000000195E-2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8.8000000000000106E-2</c:v>
                </c:pt>
                <c:pt idx="89">
                  <c:v>8.9000000000000107E-2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9.3000000000000194E-2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9.8000000000000198E-2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</c:numCache>
            </c:numRef>
          </c:cat>
          <c:val>
            <c:numRef>
              <c:f>Sheet1!$E$2:$E$203</c:f>
              <c:numCache>
                <c:formatCode>General</c:formatCode>
                <c:ptCount val="202"/>
                <c:pt idx="0">
                  <c:v>6145538.6666666605</c:v>
                </c:pt>
                <c:pt idx="1">
                  <c:v>6836573.33333332</c:v>
                </c:pt>
                <c:pt idx="2">
                  <c:v>6944354.33333332</c:v>
                </c:pt>
                <c:pt idx="3">
                  <c:v>6973466</c:v>
                </c:pt>
                <c:pt idx="4">
                  <c:v>6978167</c:v>
                </c:pt>
                <c:pt idx="5">
                  <c:v>6969482</c:v>
                </c:pt>
                <c:pt idx="6">
                  <c:v>6960100.6666666605</c:v>
                </c:pt>
                <c:pt idx="7">
                  <c:v>6953094.6666666605</c:v>
                </c:pt>
                <c:pt idx="8">
                  <c:v>6944020.6666666605</c:v>
                </c:pt>
                <c:pt idx="9">
                  <c:v>6935313.33333332</c:v>
                </c:pt>
                <c:pt idx="10">
                  <c:v>6932376.33333332</c:v>
                </c:pt>
                <c:pt idx="11">
                  <c:v>6932042.6666666605</c:v>
                </c:pt>
                <c:pt idx="12">
                  <c:v>6928812.33333332</c:v>
                </c:pt>
                <c:pt idx="13">
                  <c:v>6932264.6666666605</c:v>
                </c:pt>
                <c:pt idx="14">
                  <c:v>6938381.33333332</c:v>
                </c:pt>
                <c:pt idx="15">
                  <c:v>6944797.33333332</c:v>
                </c:pt>
                <c:pt idx="16">
                  <c:v>6951462</c:v>
                </c:pt>
                <c:pt idx="17">
                  <c:v>6960949.33333332</c:v>
                </c:pt>
                <c:pt idx="18">
                  <c:v>6974469.33333332</c:v>
                </c:pt>
                <c:pt idx="19">
                  <c:v>6991030.33333332</c:v>
                </c:pt>
                <c:pt idx="20">
                  <c:v>6994590.33333332</c:v>
                </c:pt>
                <c:pt idx="21">
                  <c:v>7010848</c:v>
                </c:pt>
                <c:pt idx="22">
                  <c:v>7023981.6666666605</c:v>
                </c:pt>
                <c:pt idx="23">
                  <c:v>7038552.33333332</c:v>
                </c:pt>
                <c:pt idx="24">
                  <c:v>7049912.33333332</c:v>
                </c:pt>
                <c:pt idx="25">
                  <c:v>7063985</c:v>
                </c:pt>
                <c:pt idx="26">
                  <c:v>7076655</c:v>
                </c:pt>
                <c:pt idx="27">
                  <c:v>7081349</c:v>
                </c:pt>
                <c:pt idx="28">
                  <c:v>7102014.6666666605</c:v>
                </c:pt>
                <c:pt idx="29">
                  <c:v>7115806</c:v>
                </c:pt>
                <c:pt idx="30">
                  <c:v>7123403.33333332</c:v>
                </c:pt>
                <c:pt idx="31">
                  <c:v>7131814</c:v>
                </c:pt>
                <c:pt idx="32">
                  <c:v>7137200.33333332</c:v>
                </c:pt>
                <c:pt idx="33">
                  <c:v>7154385</c:v>
                </c:pt>
                <c:pt idx="34">
                  <c:v>7164875</c:v>
                </c:pt>
                <c:pt idx="35">
                  <c:v>7175372</c:v>
                </c:pt>
                <c:pt idx="36">
                  <c:v>7177433.6666666605</c:v>
                </c:pt>
                <c:pt idx="37">
                  <c:v>7189102.33333332</c:v>
                </c:pt>
                <c:pt idx="38">
                  <c:v>7203021</c:v>
                </c:pt>
                <c:pt idx="39">
                  <c:v>7210332.6666666605</c:v>
                </c:pt>
                <c:pt idx="40">
                  <c:v>7213714</c:v>
                </c:pt>
                <c:pt idx="41">
                  <c:v>7227580.6666666605</c:v>
                </c:pt>
                <c:pt idx="42">
                  <c:v>7239369</c:v>
                </c:pt>
                <c:pt idx="43">
                  <c:v>7238271.6666666605</c:v>
                </c:pt>
                <c:pt idx="44">
                  <c:v>7246831</c:v>
                </c:pt>
                <c:pt idx="45">
                  <c:v>7253406.33333332</c:v>
                </c:pt>
                <c:pt idx="46">
                  <c:v>7264968.33333332</c:v>
                </c:pt>
                <c:pt idx="47">
                  <c:v>7266624.33333332</c:v>
                </c:pt>
                <c:pt idx="48">
                  <c:v>7274669</c:v>
                </c:pt>
                <c:pt idx="49">
                  <c:v>7276259.6666666605</c:v>
                </c:pt>
                <c:pt idx="50">
                  <c:v>7288194.33333332</c:v>
                </c:pt>
                <c:pt idx="51">
                  <c:v>7290077.33333332</c:v>
                </c:pt>
                <c:pt idx="52">
                  <c:v>7299696.33333332</c:v>
                </c:pt>
                <c:pt idx="53">
                  <c:v>7306974</c:v>
                </c:pt>
                <c:pt idx="54">
                  <c:v>7307092.6666666605</c:v>
                </c:pt>
                <c:pt idx="55">
                  <c:v>7313143.33333332</c:v>
                </c:pt>
                <c:pt idx="56">
                  <c:v>7316920.33333332</c:v>
                </c:pt>
                <c:pt idx="57">
                  <c:v>7322093</c:v>
                </c:pt>
                <c:pt idx="58">
                  <c:v>7333255.33333332</c:v>
                </c:pt>
                <c:pt idx="59">
                  <c:v>7336344.33333332</c:v>
                </c:pt>
                <c:pt idx="60">
                  <c:v>7339860.33333332</c:v>
                </c:pt>
                <c:pt idx="61">
                  <c:v>7345996.33333332</c:v>
                </c:pt>
                <c:pt idx="62">
                  <c:v>7347936</c:v>
                </c:pt>
                <c:pt idx="63">
                  <c:v>7358637.33333332</c:v>
                </c:pt>
                <c:pt idx="64">
                  <c:v>7353390.6666666605</c:v>
                </c:pt>
                <c:pt idx="65">
                  <c:v>7365295</c:v>
                </c:pt>
                <c:pt idx="66">
                  <c:v>7369957</c:v>
                </c:pt>
                <c:pt idx="67">
                  <c:v>7368405.33333332</c:v>
                </c:pt>
                <c:pt idx="68">
                  <c:v>7370157.33333332</c:v>
                </c:pt>
                <c:pt idx="69">
                  <c:v>7376404.6666666605</c:v>
                </c:pt>
                <c:pt idx="70">
                  <c:v>7377787.33333332</c:v>
                </c:pt>
                <c:pt idx="71">
                  <c:v>7382171</c:v>
                </c:pt>
                <c:pt idx="72">
                  <c:v>7384403</c:v>
                </c:pt>
                <c:pt idx="73">
                  <c:v>7393036</c:v>
                </c:pt>
                <c:pt idx="74">
                  <c:v>7394992.33333332</c:v>
                </c:pt>
                <c:pt idx="75">
                  <c:v>7398035.6666666605</c:v>
                </c:pt>
                <c:pt idx="76">
                  <c:v>7400686.6666666605</c:v>
                </c:pt>
                <c:pt idx="77">
                  <c:v>7407842.33333332</c:v>
                </c:pt>
                <c:pt idx="78">
                  <c:v>7404962</c:v>
                </c:pt>
                <c:pt idx="79">
                  <c:v>7416973</c:v>
                </c:pt>
                <c:pt idx="80">
                  <c:v>7412188.6666666605</c:v>
                </c:pt>
                <c:pt idx="81">
                  <c:v>7414889</c:v>
                </c:pt>
                <c:pt idx="82">
                  <c:v>7417816.33333332</c:v>
                </c:pt>
                <c:pt idx="83">
                  <c:v>7420752</c:v>
                </c:pt>
                <c:pt idx="84">
                  <c:v>7427421.33333332</c:v>
                </c:pt>
                <c:pt idx="85">
                  <c:v>7425676.6666666605</c:v>
                </c:pt>
                <c:pt idx="86">
                  <c:v>7424037</c:v>
                </c:pt>
                <c:pt idx="87">
                  <c:v>7427687</c:v>
                </c:pt>
                <c:pt idx="88">
                  <c:v>7425411.33333332</c:v>
                </c:pt>
                <c:pt idx="89">
                  <c:v>7427692.6666666605</c:v>
                </c:pt>
                <c:pt idx="90">
                  <c:v>7435531.6666666605</c:v>
                </c:pt>
                <c:pt idx="91">
                  <c:v>7433719.33333332</c:v>
                </c:pt>
                <c:pt idx="92">
                  <c:v>7433934.33333332</c:v>
                </c:pt>
                <c:pt idx="93">
                  <c:v>7441533.33333332</c:v>
                </c:pt>
                <c:pt idx="94">
                  <c:v>7437602</c:v>
                </c:pt>
                <c:pt idx="95">
                  <c:v>7443272.6666666605</c:v>
                </c:pt>
                <c:pt idx="96">
                  <c:v>7446330.33333332</c:v>
                </c:pt>
                <c:pt idx="97">
                  <c:v>7442398.6666666605</c:v>
                </c:pt>
                <c:pt idx="98">
                  <c:v>7442309.33333332</c:v>
                </c:pt>
                <c:pt idx="99">
                  <c:v>7447821.6666666605</c:v>
                </c:pt>
                <c:pt idx="100">
                  <c:v>7448718.33333332</c:v>
                </c:pt>
                <c:pt idx="101">
                  <c:v>7451164.33333332</c:v>
                </c:pt>
                <c:pt idx="102">
                  <c:v>7452084.33333332</c:v>
                </c:pt>
                <c:pt idx="103">
                  <c:v>7449528.6666666605</c:v>
                </c:pt>
                <c:pt idx="104">
                  <c:v>7453022.6666666605</c:v>
                </c:pt>
                <c:pt idx="105">
                  <c:v>7450811.33333332</c:v>
                </c:pt>
                <c:pt idx="106">
                  <c:v>7451735</c:v>
                </c:pt>
                <c:pt idx="107">
                  <c:v>7455046.33333332</c:v>
                </c:pt>
                <c:pt idx="108">
                  <c:v>7462078.33333332</c:v>
                </c:pt>
                <c:pt idx="109">
                  <c:v>7457253</c:v>
                </c:pt>
                <c:pt idx="110">
                  <c:v>7458654.6666666605</c:v>
                </c:pt>
                <c:pt idx="111">
                  <c:v>7463997</c:v>
                </c:pt>
                <c:pt idx="112">
                  <c:v>7459519.6666666605</c:v>
                </c:pt>
                <c:pt idx="113">
                  <c:v>7458669.6666666605</c:v>
                </c:pt>
                <c:pt idx="114">
                  <c:v>7465700</c:v>
                </c:pt>
                <c:pt idx="115">
                  <c:v>7460695</c:v>
                </c:pt>
                <c:pt idx="116">
                  <c:v>7465750.33333332</c:v>
                </c:pt>
                <c:pt idx="117">
                  <c:v>7463275.6666666605</c:v>
                </c:pt>
                <c:pt idx="118">
                  <c:v>7461452.6666666605</c:v>
                </c:pt>
                <c:pt idx="119">
                  <c:v>7463118.33333332</c:v>
                </c:pt>
                <c:pt idx="120">
                  <c:v>7463983.33333332</c:v>
                </c:pt>
                <c:pt idx="121">
                  <c:v>7456852.33333332</c:v>
                </c:pt>
                <c:pt idx="122">
                  <c:v>7461660.6666666605</c:v>
                </c:pt>
                <c:pt idx="123">
                  <c:v>7463858</c:v>
                </c:pt>
                <c:pt idx="124">
                  <c:v>7463232.6666666605</c:v>
                </c:pt>
                <c:pt idx="125">
                  <c:v>7462950</c:v>
                </c:pt>
                <c:pt idx="126">
                  <c:v>7463003.33333332</c:v>
                </c:pt>
                <c:pt idx="127">
                  <c:v>7466287.33333332</c:v>
                </c:pt>
                <c:pt idx="128">
                  <c:v>7465212</c:v>
                </c:pt>
                <c:pt idx="129">
                  <c:v>7462577.33333332</c:v>
                </c:pt>
                <c:pt idx="130">
                  <c:v>7466819.33333332</c:v>
                </c:pt>
                <c:pt idx="131">
                  <c:v>7461425.6666666605</c:v>
                </c:pt>
                <c:pt idx="132">
                  <c:v>7463314.33333332</c:v>
                </c:pt>
                <c:pt idx="133">
                  <c:v>7459801</c:v>
                </c:pt>
                <c:pt idx="134">
                  <c:v>7461795.6666666605</c:v>
                </c:pt>
                <c:pt idx="135">
                  <c:v>7468674.33333332</c:v>
                </c:pt>
                <c:pt idx="136">
                  <c:v>7457719.33333332</c:v>
                </c:pt>
                <c:pt idx="137">
                  <c:v>7461492</c:v>
                </c:pt>
                <c:pt idx="138">
                  <c:v>7458928.33333332</c:v>
                </c:pt>
                <c:pt idx="139">
                  <c:v>7461204.33333332</c:v>
                </c:pt>
                <c:pt idx="140">
                  <c:v>7463488.6666666605</c:v>
                </c:pt>
                <c:pt idx="141">
                  <c:v>7459701.6666666605</c:v>
                </c:pt>
                <c:pt idx="142">
                  <c:v>7459067.33333332</c:v>
                </c:pt>
                <c:pt idx="143">
                  <c:v>7463122</c:v>
                </c:pt>
                <c:pt idx="144">
                  <c:v>7455665.33333332</c:v>
                </c:pt>
                <c:pt idx="145">
                  <c:v>7457938.6666666605</c:v>
                </c:pt>
                <c:pt idx="146">
                  <c:v>7453947</c:v>
                </c:pt>
                <c:pt idx="147">
                  <c:v>7464414</c:v>
                </c:pt>
                <c:pt idx="148">
                  <c:v>7455692.6666666605</c:v>
                </c:pt>
                <c:pt idx="149">
                  <c:v>7459651.33333332</c:v>
                </c:pt>
                <c:pt idx="150">
                  <c:v>7458623.33333332</c:v>
                </c:pt>
                <c:pt idx="151">
                  <c:v>7456863.33333332</c:v>
                </c:pt>
                <c:pt idx="152">
                  <c:v>7464914.6666666605</c:v>
                </c:pt>
                <c:pt idx="153">
                  <c:v>7459611.6666666605</c:v>
                </c:pt>
                <c:pt idx="154">
                  <c:v>7454865.6666666605</c:v>
                </c:pt>
                <c:pt idx="155">
                  <c:v>7456721.6666666605</c:v>
                </c:pt>
                <c:pt idx="156">
                  <c:v>7459485</c:v>
                </c:pt>
                <c:pt idx="157">
                  <c:v>7454847.33333332</c:v>
                </c:pt>
                <c:pt idx="158">
                  <c:v>7452509.33333332</c:v>
                </c:pt>
                <c:pt idx="159">
                  <c:v>7452270.6666666605</c:v>
                </c:pt>
                <c:pt idx="160">
                  <c:v>7454085.33333332</c:v>
                </c:pt>
                <c:pt idx="161">
                  <c:v>7452608.6666666605</c:v>
                </c:pt>
                <c:pt idx="162">
                  <c:v>7453587.33333332</c:v>
                </c:pt>
                <c:pt idx="163">
                  <c:v>7453036.6666666605</c:v>
                </c:pt>
                <c:pt idx="164">
                  <c:v>7449845.33333332</c:v>
                </c:pt>
                <c:pt idx="165">
                  <c:v>7455505.33333332</c:v>
                </c:pt>
                <c:pt idx="166">
                  <c:v>7451490</c:v>
                </c:pt>
                <c:pt idx="167">
                  <c:v>7453841.6666666605</c:v>
                </c:pt>
                <c:pt idx="168">
                  <c:v>7445367</c:v>
                </c:pt>
                <c:pt idx="169">
                  <c:v>7445865</c:v>
                </c:pt>
                <c:pt idx="170">
                  <c:v>7447233.33333332</c:v>
                </c:pt>
                <c:pt idx="171">
                  <c:v>7447204.6666666605</c:v>
                </c:pt>
                <c:pt idx="172">
                  <c:v>7445502.6666666605</c:v>
                </c:pt>
                <c:pt idx="173">
                  <c:v>7440573</c:v>
                </c:pt>
                <c:pt idx="174">
                  <c:v>7449320.6666666605</c:v>
                </c:pt>
                <c:pt idx="175">
                  <c:v>7441422.33333332</c:v>
                </c:pt>
                <c:pt idx="176">
                  <c:v>7436533.33333332</c:v>
                </c:pt>
                <c:pt idx="177">
                  <c:v>7438678.6666666605</c:v>
                </c:pt>
                <c:pt idx="178">
                  <c:v>7442126</c:v>
                </c:pt>
                <c:pt idx="179">
                  <c:v>7437833.33333332</c:v>
                </c:pt>
                <c:pt idx="180">
                  <c:v>7440551.33333332</c:v>
                </c:pt>
                <c:pt idx="181">
                  <c:v>7434569.6666666605</c:v>
                </c:pt>
                <c:pt idx="182">
                  <c:v>7445731.6666666605</c:v>
                </c:pt>
                <c:pt idx="183">
                  <c:v>7442378.33333332</c:v>
                </c:pt>
                <c:pt idx="184">
                  <c:v>7435264</c:v>
                </c:pt>
                <c:pt idx="185">
                  <c:v>7443263</c:v>
                </c:pt>
                <c:pt idx="186">
                  <c:v>7437061.33333332</c:v>
                </c:pt>
                <c:pt idx="187">
                  <c:v>7430047.6666666605</c:v>
                </c:pt>
                <c:pt idx="188">
                  <c:v>7431501</c:v>
                </c:pt>
                <c:pt idx="189">
                  <c:v>7433357.33333332</c:v>
                </c:pt>
                <c:pt idx="190">
                  <c:v>7436470.6666666605</c:v>
                </c:pt>
                <c:pt idx="191">
                  <c:v>7428543.33333332</c:v>
                </c:pt>
                <c:pt idx="192">
                  <c:v>7426822</c:v>
                </c:pt>
                <c:pt idx="193">
                  <c:v>7429034.6666666605</c:v>
                </c:pt>
                <c:pt idx="194">
                  <c:v>7427849.33333332</c:v>
                </c:pt>
                <c:pt idx="195">
                  <c:v>7430576.6666666605</c:v>
                </c:pt>
                <c:pt idx="196">
                  <c:v>7422793.33333332</c:v>
                </c:pt>
                <c:pt idx="197">
                  <c:v>7424215.6666666605</c:v>
                </c:pt>
                <c:pt idx="198">
                  <c:v>7429191.33333332</c:v>
                </c:pt>
                <c:pt idx="199">
                  <c:v>7421620</c:v>
                </c:pt>
                <c:pt idx="200">
                  <c:v>7416969.6666666605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split</c:v>
                </c:pt>
              </c:strCache>
            </c:strRef>
          </c:tx>
          <c:marker>
            <c:symbol val="none"/>
          </c:marker>
          <c:cat>
            <c:numRef>
              <c:f>Sheet1!$A$2:$A$202</c:f>
              <c:numCache>
                <c:formatCode>0.0%</c:formatCode>
                <c:ptCount val="2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3.00000000000001E-3</c:v>
                </c:pt>
                <c:pt idx="4">
                  <c:v>4.0000000000000096E-3</c:v>
                </c:pt>
                <c:pt idx="5">
                  <c:v>5.0000000000000096E-3</c:v>
                </c:pt>
                <c:pt idx="6">
                  <c:v>6.0000000000000097E-3</c:v>
                </c:pt>
                <c:pt idx="7">
                  <c:v>7.0000000000000097E-3</c:v>
                </c:pt>
                <c:pt idx="8">
                  <c:v>8.0000000000000192E-3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2.3E-2</c:v>
                </c:pt>
                <c:pt idx="24">
                  <c:v>2.4E-2</c:v>
                </c:pt>
                <c:pt idx="25">
                  <c:v>2.5000000000000001E-2</c:v>
                </c:pt>
                <c:pt idx="26">
                  <c:v>2.5999999999999999E-2</c:v>
                </c:pt>
                <c:pt idx="27">
                  <c:v>2.70000000000001E-2</c:v>
                </c:pt>
                <c:pt idx="28">
                  <c:v>2.8000000000000001E-2</c:v>
                </c:pt>
                <c:pt idx="29">
                  <c:v>2.9000000000000001E-2</c:v>
                </c:pt>
                <c:pt idx="30">
                  <c:v>0.03</c:v>
                </c:pt>
                <c:pt idx="31">
                  <c:v>3.1E-2</c:v>
                </c:pt>
                <c:pt idx="32">
                  <c:v>3.2000000000000001E-2</c:v>
                </c:pt>
                <c:pt idx="33">
                  <c:v>3.3000000000000002E-2</c:v>
                </c:pt>
                <c:pt idx="34">
                  <c:v>3.4000000000000002E-2</c:v>
                </c:pt>
                <c:pt idx="35">
                  <c:v>3.5000000000000003E-2</c:v>
                </c:pt>
                <c:pt idx="36">
                  <c:v>3.5999999999999997E-2</c:v>
                </c:pt>
                <c:pt idx="37">
                  <c:v>3.6999999999999998E-2</c:v>
                </c:pt>
                <c:pt idx="38">
                  <c:v>3.7999999999999999E-2</c:v>
                </c:pt>
                <c:pt idx="39">
                  <c:v>3.9E-2</c:v>
                </c:pt>
                <c:pt idx="40">
                  <c:v>0.04</c:v>
                </c:pt>
                <c:pt idx="41">
                  <c:v>4.1000000000000002E-2</c:v>
                </c:pt>
                <c:pt idx="42">
                  <c:v>4.2000000000000003E-2</c:v>
                </c:pt>
                <c:pt idx="43">
                  <c:v>4.2999999999999997E-2</c:v>
                </c:pt>
                <c:pt idx="44">
                  <c:v>4.3999999999999997E-2</c:v>
                </c:pt>
                <c:pt idx="45">
                  <c:v>4.4999999999999998E-2</c:v>
                </c:pt>
                <c:pt idx="46">
                  <c:v>4.5999999999999999E-2</c:v>
                </c:pt>
                <c:pt idx="47">
                  <c:v>4.7E-2</c:v>
                </c:pt>
                <c:pt idx="48">
                  <c:v>4.8000000000000001E-2</c:v>
                </c:pt>
                <c:pt idx="49">
                  <c:v>4.9000000000000099E-2</c:v>
                </c:pt>
                <c:pt idx="50">
                  <c:v>0.05</c:v>
                </c:pt>
                <c:pt idx="51">
                  <c:v>5.0999999999999997E-2</c:v>
                </c:pt>
                <c:pt idx="52">
                  <c:v>5.1999999999999998E-2</c:v>
                </c:pt>
                <c:pt idx="53">
                  <c:v>5.2999999999999999E-2</c:v>
                </c:pt>
                <c:pt idx="54">
                  <c:v>5.3999999999999999E-2</c:v>
                </c:pt>
                <c:pt idx="55">
                  <c:v>5.5E-2</c:v>
                </c:pt>
                <c:pt idx="56">
                  <c:v>5.6000000000000001E-2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5.9000000000000101E-2</c:v>
                </c:pt>
                <c:pt idx="60">
                  <c:v>0.06</c:v>
                </c:pt>
                <c:pt idx="61">
                  <c:v>6.0999999999999999E-2</c:v>
                </c:pt>
                <c:pt idx="62">
                  <c:v>6.2E-2</c:v>
                </c:pt>
                <c:pt idx="63">
                  <c:v>6.3E-2</c:v>
                </c:pt>
                <c:pt idx="64">
                  <c:v>6.4000000000000098E-2</c:v>
                </c:pt>
                <c:pt idx="65">
                  <c:v>6.5000000000000002E-2</c:v>
                </c:pt>
                <c:pt idx="66">
                  <c:v>6.6000000000000003E-2</c:v>
                </c:pt>
                <c:pt idx="67">
                  <c:v>6.7000000000000004E-2</c:v>
                </c:pt>
                <c:pt idx="68">
                  <c:v>6.8000000000000005E-2</c:v>
                </c:pt>
                <c:pt idx="69">
                  <c:v>6.9000000000000006E-2</c:v>
                </c:pt>
                <c:pt idx="70">
                  <c:v>7.0000000000000007E-2</c:v>
                </c:pt>
                <c:pt idx="71">
                  <c:v>7.0999999999999994E-2</c:v>
                </c:pt>
                <c:pt idx="72">
                  <c:v>7.1999999999999995E-2</c:v>
                </c:pt>
                <c:pt idx="73">
                  <c:v>7.2999999999999995E-2</c:v>
                </c:pt>
                <c:pt idx="74">
                  <c:v>7.3999999999999996E-2</c:v>
                </c:pt>
                <c:pt idx="75">
                  <c:v>7.4999999999999997E-2</c:v>
                </c:pt>
                <c:pt idx="76">
                  <c:v>7.5999999999999998E-2</c:v>
                </c:pt>
                <c:pt idx="77">
                  <c:v>7.6999999999999999E-2</c:v>
                </c:pt>
                <c:pt idx="78">
                  <c:v>7.8E-2</c:v>
                </c:pt>
                <c:pt idx="79">
                  <c:v>7.9000000000000195E-2</c:v>
                </c:pt>
                <c:pt idx="80">
                  <c:v>0.08</c:v>
                </c:pt>
                <c:pt idx="81">
                  <c:v>8.1000000000000003E-2</c:v>
                </c:pt>
                <c:pt idx="82">
                  <c:v>8.2000000000000003E-2</c:v>
                </c:pt>
                <c:pt idx="83">
                  <c:v>8.3000000000000004E-2</c:v>
                </c:pt>
                <c:pt idx="84">
                  <c:v>8.4000000000000005E-2</c:v>
                </c:pt>
                <c:pt idx="85">
                  <c:v>8.5000000000000006E-2</c:v>
                </c:pt>
                <c:pt idx="86">
                  <c:v>8.5999999999999993E-2</c:v>
                </c:pt>
                <c:pt idx="87">
                  <c:v>8.6999999999999994E-2</c:v>
                </c:pt>
                <c:pt idx="88">
                  <c:v>8.8000000000000106E-2</c:v>
                </c:pt>
                <c:pt idx="89">
                  <c:v>8.9000000000000107E-2</c:v>
                </c:pt>
                <c:pt idx="90">
                  <c:v>0.09</c:v>
                </c:pt>
                <c:pt idx="91">
                  <c:v>9.0999999999999998E-2</c:v>
                </c:pt>
                <c:pt idx="92">
                  <c:v>9.1999999999999998E-2</c:v>
                </c:pt>
                <c:pt idx="93">
                  <c:v>9.3000000000000194E-2</c:v>
                </c:pt>
                <c:pt idx="94">
                  <c:v>9.4E-2</c:v>
                </c:pt>
                <c:pt idx="95">
                  <c:v>9.5000000000000001E-2</c:v>
                </c:pt>
                <c:pt idx="96">
                  <c:v>9.6000000000000002E-2</c:v>
                </c:pt>
                <c:pt idx="97">
                  <c:v>9.7000000000000003E-2</c:v>
                </c:pt>
                <c:pt idx="98">
                  <c:v>9.8000000000000198E-2</c:v>
                </c:pt>
                <c:pt idx="99">
                  <c:v>9.9000000000000005E-2</c:v>
                </c:pt>
                <c:pt idx="100">
                  <c:v>0.1</c:v>
                </c:pt>
                <c:pt idx="101">
                  <c:v>0.10100000000000001</c:v>
                </c:pt>
                <c:pt idx="102">
                  <c:v>0.10199999999999999</c:v>
                </c:pt>
                <c:pt idx="103">
                  <c:v>0.10299999999999999</c:v>
                </c:pt>
                <c:pt idx="104">
                  <c:v>0.104</c:v>
                </c:pt>
                <c:pt idx="105">
                  <c:v>0.105</c:v>
                </c:pt>
                <c:pt idx="106">
                  <c:v>0.106</c:v>
                </c:pt>
                <c:pt idx="107">
                  <c:v>0.107</c:v>
                </c:pt>
                <c:pt idx="108">
                  <c:v>0.108</c:v>
                </c:pt>
                <c:pt idx="109">
                  <c:v>0.109</c:v>
                </c:pt>
                <c:pt idx="110">
                  <c:v>0.11</c:v>
                </c:pt>
                <c:pt idx="111">
                  <c:v>0.111</c:v>
                </c:pt>
                <c:pt idx="112">
                  <c:v>0.112</c:v>
                </c:pt>
                <c:pt idx="113">
                  <c:v>0.113</c:v>
                </c:pt>
                <c:pt idx="114">
                  <c:v>0.114</c:v>
                </c:pt>
                <c:pt idx="115">
                  <c:v>0.115</c:v>
                </c:pt>
                <c:pt idx="116">
                  <c:v>0.11600000000000001</c:v>
                </c:pt>
                <c:pt idx="117">
                  <c:v>0.11700000000000001</c:v>
                </c:pt>
                <c:pt idx="118">
                  <c:v>0.11799999999999999</c:v>
                </c:pt>
                <c:pt idx="119">
                  <c:v>0.11899999999999999</c:v>
                </c:pt>
                <c:pt idx="120">
                  <c:v>0.12</c:v>
                </c:pt>
                <c:pt idx="121">
                  <c:v>0.121</c:v>
                </c:pt>
                <c:pt idx="122">
                  <c:v>0.122</c:v>
                </c:pt>
                <c:pt idx="123">
                  <c:v>0.123</c:v>
                </c:pt>
                <c:pt idx="124">
                  <c:v>0.124</c:v>
                </c:pt>
                <c:pt idx="125">
                  <c:v>0.125</c:v>
                </c:pt>
                <c:pt idx="126">
                  <c:v>0.126</c:v>
                </c:pt>
                <c:pt idx="127">
                  <c:v>0.127</c:v>
                </c:pt>
                <c:pt idx="128">
                  <c:v>0.128</c:v>
                </c:pt>
                <c:pt idx="129">
                  <c:v>0.129</c:v>
                </c:pt>
                <c:pt idx="130">
                  <c:v>0.13</c:v>
                </c:pt>
                <c:pt idx="131">
                  <c:v>0.13100000000000001</c:v>
                </c:pt>
                <c:pt idx="132">
                  <c:v>0.13200000000000001</c:v>
                </c:pt>
                <c:pt idx="133">
                  <c:v>0.13300000000000001</c:v>
                </c:pt>
                <c:pt idx="134">
                  <c:v>0.13400000000000001</c:v>
                </c:pt>
                <c:pt idx="135">
                  <c:v>0.13500000000000001</c:v>
                </c:pt>
                <c:pt idx="136">
                  <c:v>0.13600000000000001</c:v>
                </c:pt>
                <c:pt idx="137">
                  <c:v>0.13700000000000001</c:v>
                </c:pt>
                <c:pt idx="138">
                  <c:v>0.13800000000000001</c:v>
                </c:pt>
                <c:pt idx="139">
                  <c:v>0.13900000000000001</c:v>
                </c:pt>
                <c:pt idx="140">
                  <c:v>0.14000000000000001</c:v>
                </c:pt>
                <c:pt idx="141">
                  <c:v>0.14099999999999999</c:v>
                </c:pt>
                <c:pt idx="142">
                  <c:v>0.14199999999999999</c:v>
                </c:pt>
                <c:pt idx="143">
                  <c:v>0.14299999999999999</c:v>
                </c:pt>
                <c:pt idx="144">
                  <c:v>0.14399999999999999</c:v>
                </c:pt>
                <c:pt idx="145">
                  <c:v>0.14499999999999999</c:v>
                </c:pt>
                <c:pt idx="146">
                  <c:v>0.14599999999999999</c:v>
                </c:pt>
                <c:pt idx="147">
                  <c:v>0.14699999999999999</c:v>
                </c:pt>
                <c:pt idx="148">
                  <c:v>0.14799999999999999</c:v>
                </c:pt>
                <c:pt idx="149">
                  <c:v>0.14899999999999999</c:v>
                </c:pt>
                <c:pt idx="150">
                  <c:v>0.15</c:v>
                </c:pt>
                <c:pt idx="151">
                  <c:v>0.151</c:v>
                </c:pt>
                <c:pt idx="152">
                  <c:v>0.152</c:v>
                </c:pt>
                <c:pt idx="153">
                  <c:v>0.153</c:v>
                </c:pt>
                <c:pt idx="154">
                  <c:v>0.154</c:v>
                </c:pt>
                <c:pt idx="155">
                  <c:v>0.155</c:v>
                </c:pt>
                <c:pt idx="156">
                  <c:v>0.156</c:v>
                </c:pt>
                <c:pt idx="157">
                  <c:v>0.157</c:v>
                </c:pt>
                <c:pt idx="158">
                  <c:v>0.158</c:v>
                </c:pt>
                <c:pt idx="159">
                  <c:v>0.159</c:v>
                </c:pt>
                <c:pt idx="160">
                  <c:v>0.16</c:v>
                </c:pt>
                <c:pt idx="161">
                  <c:v>0.161</c:v>
                </c:pt>
                <c:pt idx="162">
                  <c:v>0.16200000000000001</c:v>
                </c:pt>
                <c:pt idx="163">
                  <c:v>0.16300000000000001</c:v>
                </c:pt>
                <c:pt idx="164">
                  <c:v>0.16400000000000001</c:v>
                </c:pt>
                <c:pt idx="165">
                  <c:v>0.16500000000000001</c:v>
                </c:pt>
                <c:pt idx="166">
                  <c:v>0.16600000000000001</c:v>
                </c:pt>
                <c:pt idx="167">
                  <c:v>0.16700000000000001</c:v>
                </c:pt>
                <c:pt idx="168">
                  <c:v>0.16800000000000001</c:v>
                </c:pt>
                <c:pt idx="169">
                  <c:v>0.16900000000000001</c:v>
                </c:pt>
                <c:pt idx="170">
                  <c:v>0.17</c:v>
                </c:pt>
                <c:pt idx="171">
                  <c:v>0.17100000000000001</c:v>
                </c:pt>
                <c:pt idx="172">
                  <c:v>0.17199999999999999</c:v>
                </c:pt>
                <c:pt idx="173">
                  <c:v>0.17299999999999999</c:v>
                </c:pt>
                <c:pt idx="174">
                  <c:v>0.17399999999999999</c:v>
                </c:pt>
                <c:pt idx="175">
                  <c:v>0.17499999999999999</c:v>
                </c:pt>
                <c:pt idx="176">
                  <c:v>0.17599999999999999</c:v>
                </c:pt>
                <c:pt idx="177">
                  <c:v>0.17699999999999999</c:v>
                </c:pt>
                <c:pt idx="178">
                  <c:v>0.17799999999999999</c:v>
                </c:pt>
                <c:pt idx="179">
                  <c:v>0.17899999999999999</c:v>
                </c:pt>
                <c:pt idx="180">
                  <c:v>0.18</c:v>
                </c:pt>
                <c:pt idx="181">
                  <c:v>0.18099999999999999</c:v>
                </c:pt>
                <c:pt idx="182">
                  <c:v>0.182</c:v>
                </c:pt>
                <c:pt idx="183">
                  <c:v>0.183</c:v>
                </c:pt>
                <c:pt idx="184">
                  <c:v>0.184</c:v>
                </c:pt>
                <c:pt idx="185">
                  <c:v>0.185</c:v>
                </c:pt>
                <c:pt idx="186">
                  <c:v>0.186</c:v>
                </c:pt>
                <c:pt idx="187">
                  <c:v>0.187</c:v>
                </c:pt>
                <c:pt idx="188">
                  <c:v>0.188</c:v>
                </c:pt>
                <c:pt idx="189">
                  <c:v>0.189</c:v>
                </c:pt>
                <c:pt idx="190">
                  <c:v>0.19</c:v>
                </c:pt>
                <c:pt idx="191">
                  <c:v>0.191</c:v>
                </c:pt>
                <c:pt idx="192">
                  <c:v>0.192</c:v>
                </c:pt>
                <c:pt idx="193">
                  <c:v>0.193</c:v>
                </c:pt>
                <c:pt idx="194">
                  <c:v>0.19400000000000001</c:v>
                </c:pt>
                <c:pt idx="195">
                  <c:v>0.19500000000000001</c:v>
                </c:pt>
                <c:pt idx="196">
                  <c:v>0.19600000000000001</c:v>
                </c:pt>
                <c:pt idx="197">
                  <c:v>0.19700000000000001</c:v>
                </c:pt>
                <c:pt idx="198">
                  <c:v>0.19800000000000001</c:v>
                </c:pt>
                <c:pt idx="199">
                  <c:v>0.19900000000000001</c:v>
                </c:pt>
                <c:pt idx="200">
                  <c:v>0.2</c:v>
                </c:pt>
              </c:numCache>
            </c:numRef>
          </c:cat>
          <c:val>
            <c:numRef>
              <c:f>Sheet1!$J$2:$J$203</c:f>
              <c:numCache>
                <c:formatCode>General</c:formatCode>
                <c:ptCount val="202"/>
                <c:pt idx="0">
                  <c:v>5897108.33333332</c:v>
                </c:pt>
                <c:pt idx="1">
                  <c:v>6291046.6666666605</c:v>
                </c:pt>
                <c:pt idx="2">
                  <c:v>6435027.33333332</c:v>
                </c:pt>
                <c:pt idx="3">
                  <c:v>6531069.6666666605</c:v>
                </c:pt>
                <c:pt idx="4">
                  <c:v>6568524.33333332</c:v>
                </c:pt>
                <c:pt idx="5">
                  <c:v>6593252</c:v>
                </c:pt>
                <c:pt idx="6">
                  <c:v>6614727.6666666605</c:v>
                </c:pt>
                <c:pt idx="7">
                  <c:v>6614680.6666666605</c:v>
                </c:pt>
                <c:pt idx="8">
                  <c:v>6630117.33333332</c:v>
                </c:pt>
                <c:pt idx="9">
                  <c:v>6636070.6666666605</c:v>
                </c:pt>
                <c:pt idx="10">
                  <c:v>6630038</c:v>
                </c:pt>
                <c:pt idx="11">
                  <c:v>6638695.6666666605</c:v>
                </c:pt>
                <c:pt idx="12">
                  <c:v>6645429.6666666605</c:v>
                </c:pt>
                <c:pt idx="13">
                  <c:v>6653063.6666666605</c:v>
                </c:pt>
                <c:pt idx="14">
                  <c:v>6644394.6666666605</c:v>
                </c:pt>
                <c:pt idx="15">
                  <c:v>6639900.6666666605</c:v>
                </c:pt>
                <c:pt idx="16">
                  <c:v>6653494.6666666605</c:v>
                </c:pt>
                <c:pt idx="17">
                  <c:v>6649421.6666666605</c:v>
                </c:pt>
                <c:pt idx="18">
                  <c:v>6657583</c:v>
                </c:pt>
                <c:pt idx="19">
                  <c:v>6651728.33333332</c:v>
                </c:pt>
                <c:pt idx="20">
                  <c:v>6664136.33333332</c:v>
                </c:pt>
                <c:pt idx="21">
                  <c:v>6667585</c:v>
                </c:pt>
                <c:pt idx="22">
                  <c:v>6656762.33333332</c:v>
                </c:pt>
                <c:pt idx="23">
                  <c:v>6656971.33333332</c:v>
                </c:pt>
                <c:pt idx="24">
                  <c:v>6654197.33333332</c:v>
                </c:pt>
                <c:pt idx="25">
                  <c:v>6643617.33333332</c:v>
                </c:pt>
                <c:pt idx="26">
                  <c:v>6656813</c:v>
                </c:pt>
                <c:pt idx="27">
                  <c:v>6664963.6666666605</c:v>
                </c:pt>
                <c:pt idx="28">
                  <c:v>6646265</c:v>
                </c:pt>
                <c:pt idx="29">
                  <c:v>6667105.6666666605</c:v>
                </c:pt>
                <c:pt idx="30">
                  <c:v>6669207.33333332</c:v>
                </c:pt>
                <c:pt idx="31">
                  <c:v>6661066.6666666605</c:v>
                </c:pt>
                <c:pt idx="32">
                  <c:v>6665324.33333332</c:v>
                </c:pt>
                <c:pt idx="33">
                  <c:v>6679810.33333332</c:v>
                </c:pt>
                <c:pt idx="34">
                  <c:v>6665444.33333332</c:v>
                </c:pt>
                <c:pt idx="35">
                  <c:v>6680626.33333332</c:v>
                </c:pt>
                <c:pt idx="36">
                  <c:v>6658610</c:v>
                </c:pt>
                <c:pt idx="37">
                  <c:v>6673575.6666666605</c:v>
                </c:pt>
                <c:pt idx="38">
                  <c:v>6667764</c:v>
                </c:pt>
                <c:pt idx="39">
                  <c:v>6664670</c:v>
                </c:pt>
                <c:pt idx="40">
                  <c:v>6666339.6666666605</c:v>
                </c:pt>
                <c:pt idx="41">
                  <c:v>6656479.33333332</c:v>
                </c:pt>
                <c:pt idx="42">
                  <c:v>6655481.6666666605</c:v>
                </c:pt>
                <c:pt idx="43">
                  <c:v>6673475.6666666605</c:v>
                </c:pt>
                <c:pt idx="44">
                  <c:v>6661773.33333332</c:v>
                </c:pt>
                <c:pt idx="45">
                  <c:v>6657319.6666666605</c:v>
                </c:pt>
                <c:pt idx="46">
                  <c:v>6668874.33333332</c:v>
                </c:pt>
                <c:pt idx="47">
                  <c:v>6662655.6666666605</c:v>
                </c:pt>
                <c:pt idx="48">
                  <c:v>6665482.33333332</c:v>
                </c:pt>
                <c:pt idx="49">
                  <c:v>6663312.33333332</c:v>
                </c:pt>
                <c:pt idx="50">
                  <c:v>6644555.33333332</c:v>
                </c:pt>
                <c:pt idx="51">
                  <c:v>6668236.6666666605</c:v>
                </c:pt>
                <c:pt idx="52">
                  <c:v>6667920.33333332</c:v>
                </c:pt>
                <c:pt idx="53">
                  <c:v>6651994.6666666605</c:v>
                </c:pt>
                <c:pt idx="54">
                  <c:v>6653259.6666666605</c:v>
                </c:pt>
                <c:pt idx="55">
                  <c:v>6658847.6666666605</c:v>
                </c:pt>
                <c:pt idx="56">
                  <c:v>6662860.6666666605</c:v>
                </c:pt>
                <c:pt idx="57">
                  <c:v>6650168.33333332</c:v>
                </c:pt>
                <c:pt idx="58">
                  <c:v>6649220.6666666605</c:v>
                </c:pt>
                <c:pt idx="59">
                  <c:v>6653489.6666666605</c:v>
                </c:pt>
                <c:pt idx="60">
                  <c:v>6654258</c:v>
                </c:pt>
                <c:pt idx="61">
                  <c:v>6634339.33333332</c:v>
                </c:pt>
                <c:pt idx="62">
                  <c:v>6629776</c:v>
                </c:pt>
                <c:pt idx="63">
                  <c:v>6633818.33333332</c:v>
                </c:pt>
                <c:pt idx="64">
                  <c:v>6644275.33333332</c:v>
                </c:pt>
                <c:pt idx="65">
                  <c:v>6640075.6666666605</c:v>
                </c:pt>
                <c:pt idx="66">
                  <c:v>6625563</c:v>
                </c:pt>
                <c:pt idx="67">
                  <c:v>6638155</c:v>
                </c:pt>
                <c:pt idx="68">
                  <c:v>6627593.6666666605</c:v>
                </c:pt>
                <c:pt idx="69">
                  <c:v>6619947</c:v>
                </c:pt>
                <c:pt idx="70">
                  <c:v>6614503.6666666605</c:v>
                </c:pt>
                <c:pt idx="71">
                  <c:v>6614699</c:v>
                </c:pt>
                <c:pt idx="72">
                  <c:v>6618369</c:v>
                </c:pt>
                <c:pt idx="73">
                  <c:v>6620983</c:v>
                </c:pt>
                <c:pt idx="74">
                  <c:v>6596104.33333332</c:v>
                </c:pt>
                <c:pt idx="75">
                  <c:v>6603117</c:v>
                </c:pt>
                <c:pt idx="76">
                  <c:v>6604366</c:v>
                </c:pt>
                <c:pt idx="77">
                  <c:v>6599127.6666666605</c:v>
                </c:pt>
                <c:pt idx="78">
                  <c:v>6586460.33333332</c:v>
                </c:pt>
                <c:pt idx="79">
                  <c:v>6588709.6666666605</c:v>
                </c:pt>
                <c:pt idx="80">
                  <c:v>6573580</c:v>
                </c:pt>
                <c:pt idx="81">
                  <c:v>6584741</c:v>
                </c:pt>
                <c:pt idx="82">
                  <c:v>6563805</c:v>
                </c:pt>
                <c:pt idx="83">
                  <c:v>6567169.6666666605</c:v>
                </c:pt>
                <c:pt idx="84">
                  <c:v>6570119.6666666605</c:v>
                </c:pt>
                <c:pt idx="85">
                  <c:v>6564872.33333332</c:v>
                </c:pt>
                <c:pt idx="86">
                  <c:v>6559143.6666666605</c:v>
                </c:pt>
                <c:pt idx="87">
                  <c:v>6554199.6666666605</c:v>
                </c:pt>
                <c:pt idx="88">
                  <c:v>6551272.6666666605</c:v>
                </c:pt>
                <c:pt idx="89">
                  <c:v>6547686</c:v>
                </c:pt>
                <c:pt idx="90">
                  <c:v>6539912</c:v>
                </c:pt>
                <c:pt idx="91">
                  <c:v>6553196.6666666605</c:v>
                </c:pt>
                <c:pt idx="92">
                  <c:v>6545718</c:v>
                </c:pt>
                <c:pt idx="93">
                  <c:v>6524693</c:v>
                </c:pt>
                <c:pt idx="94">
                  <c:v>6522776</c:v>
                </c:pt>
                <c:pt idx="95">
                  <c:v>6528248.6666666605</c:v>
                </c:pt>
                <c:pt idx="96">
                  <c:v>6537176.6666666605</c:v>
                </c:pt>
                <c:pt idx="97">
                  <c:v>6519391.33333332</c:v>
                </c:pt>
                <c:pt idx="98">
                  <c:v>6516768.6666666605</c:v>
                </c:pt>
                <c:pt idx="99">
                  <c:v>6513502</c:v>
                </c:pt>
                <c:pt idx="100">
                  <c:v>6519224</c:v>
                </c:pt>
                <c:pt idx="101">
                  <c:v>6519271</c:v>
                </c:pt>
                <c:pt idx="102">
                  <c:v>6508686.33333332</c:v>
                </c:pt>
                <c:pt idx="103">
                  <c:v>6515024.33333332</c:v>
                </c:pt>
                <c:pt idx="104">
                  <c:v>6510051.6666666605</c:v>
                </c:pt>
                <c:pt idx="105">
                  <c:v>6503806.6666666605</c:v>
                </c:pt>
                <c:pt idx="106">
                  <c:v>6497912</c:v>
                </c:pt>
                <c:pt idx="107">
                  <c:v>6507485</c:v>
                </c:pt>
                <c:pt idx="108">
                  <c:v>6497469.33333332</c:v>
                </c:pt>
                <c:pt idx="109">
                  <c:v>6493522.33333332</c:v>
                </c:pt>
                <c:pt idx="110">
                  <c:v>6501680.6666666605</c:v>
                </c:pt>
                <c:pt idx="111">
                  <c:v>6496130.33333332</c:v>
                </c:pt>
                <c:pt idx="112">
                  <c:v>6503375</c:v>
                </c:pt>
                <c:pt idx="113">
                  <c:v>6501828.33333332</c:v>
                </c:pt>
                <c:pt idx="114">
                  <c:v>6505656.6666666605</c:v>
                </c:pt>
                <c:pt idx="115">
                  <c:v>6496086.33333332</c:v>
                </c:pt>
                <c:pt idx="116">
                  <c:v>6495288.33333332</c:v>
                </c:pt>
                <c:pt idx="117">
                  <c:v>6503358.6666666605</c:v>
                </c:pt>
                <c:pt idx="118">
                  <c:v>6499479</c:v>
                </c:pt>
                <c:pt idx="119">
                  <c:v>6496201.6666666605</c:v>
                </c:pt>
                <c:pt idx="120">
                  <c:v>6498645.6666666605</c:v>
                </c:pt>
                <c:pt idx="121">
                  <c:v>6490189</c:v>
                </c:pt>
                <c:pt idx="122">
                  <c:v>6496591.6666666605</c:v>
                </c:pt>
                <c:pt idx="123">
                  <c:v>6491479.33333332</c:v>
                </c:pt>
                <c:pt idx="124">
                  <c:v>6495532</c:v>
                </c:pt>
                <c:pt idx="125">
                  <c:v>6492668</c:v>
                </c:pt>
                <c:pt idx="126">
                  <c:v>6480838.33333332</c:v>
                </c:pt>
                <c:pt idx="127">
                  <c:v>6493989.6666666605</c:v>
                </c:pt>
                <c:pt idx="128">
                  <c:v>6491820.33333332</c:v>
                </c:pt>
                <c:pt idx="129">
                  <c:v>6495318.6666666605</c:v>
                </c:pt>
                <c:pt idx="130">
                  <c:v>6490566.33333332</c:v>
                </c:pt>
                <c:pt idx="131">
                  <c:v>6492416.6666666605</c:v>
                </c:pt>
                <c:pt idx="132">
                  <c:v>6486493.33333332</c:v>
                </c:pt>
                <c:pt idx="133">
                  <c:v>6495060.6666666605</c:v>
                </c:pt>
                <c:pt idx="134">
                  <c:v>6492346</c:v>
                </c:pt>
                <c:pt idx="135">
                  <c:v>6494388</c:v>
                </c:pt>
                <c:pt idx="136">
                  <c:v>6483834.6666666605</c:v>
                </c:pt>
                <c:pt idx="137">
                  <c:v>6496500.33333332</c:v>
                </c:pt>
                <c:pt idx="138">
                  <c:v>6489651</c:v>
                </c:pt>
                <c:pt idx="139">
                  <c:v>6493724</c:v>
                </c:pt>
                <c:pt idx="140">
                  <c:v>6489578.33333332</c:v>
                </c:pt>
                <c:pt idx="141">
                  <c:v>6490147</c:v>
                </c:pt>
                <c:pt idx="142">
                  <c:v>6485751</c:v>
                </c:pt>
                <c:pt idx="143">
                  <c:v>6489691</c:v>
                </c:pt>
                <c:pt idx="144">
                  <c:v>6491400.6666666605</c:v>
                </c:pt>
                <c:pt idx="145">
                  <c:v>6491053.33333332</c:v>
                </c:pt>
                <c:pt idx="146">
                  <c:v>6483662.6666666605</c:v>
                </c:pt>
                <c:pt idx="147">
                  <c:v>6474314.6666666605</c:v>
                </c:pt>
                <c:pt idx="148">
                  <c:v>6476168.33333332</c:v>
                </c:pt>
                <c:pt idx="149">
                  <c:v>6494183.6666666605</c:v>
                </c:pt>
                <c:pt idx="150">
                  <c:v>6480428</c:v>
                </c:pt>
                <c:pt idx="151">
                  <c:v>6483047.6666666605</c:v>
                </c:pt>
                <c:pt idx="152">
                  <c:v>6479109.33333332</c:v>
                </c:pt>
                <c:pt idx="153">
                  <c:v>6479077</c:v>
                </c:pt>
                <c:pt idx="154">
                  <c:v>6484220.33333332</c:v>
                </c:pt>
                <c:pt idx="155">
                  <c:v>6488068.6666666605</c:v>
                </c:pt>
                <c:pt idx="156">
                  <c:v>6472286</c:v>
                </c:pt>
                <c:pt idx="157">
                  <c:v>6477627.33333332</c:v>
                </c:pt>
                <c:pt idx="158">
                  <c:v>6474390</c:v>
                </c:pt>
                <c:pt idx="159">
                  <c:v>6472467.6666666605</c:v>
                </c:pt>
                <c:pt idx="160">
                  <c:v>6473927.33333332</c:v>
                </c:pt>
                <c:pt idx="161">
                  <c:v>6472245.6666666605</c:v>
                </c:pt>
                <c:pt idx="162">
                  <c:v>6473650</c:v>
                </c:pt>
                <c:pt idx="163">
                  <c:v>6470908.6666666605</c:v>
                </c:pt>
                <c:pt idx="164">
                  <c:v>6481508</c:v>
                </c:pt>
                <c:pt idx="165">
                  <c:v>6464359.33333332</c:v>
                </c:pt>
                <c:pt idx="166">
                  <c:v>6475344</c:v>
                </c:pt>
                <c:pt idx="167">
                  <c:v>6470475.33333332</c:v>
                </c:pt>
                <c:pt idx="168">
                  <c:v>6473254</c:v>
                </c:pt>
                <c:pt idx="169">
                  <c:v>6466045</c:v>
                </c:pt>
                <c:pt idx="170">
                  <c:v>6471379</c:v>
                </c:pt>
                <c:pt idx="171">
                  <c:v>6472211.6666666605</c:v>
                </c:pt>
                <c:pt idx="172">
                  <c:v>6461923.33333332</c:v>
                </c:pt>
                <c:pt idx="173">
                  <c:v>6465042</c:v>
                </c:pt>
                <c:pt idx="174">
                  <c:v>6467922.33333332</c:v>
                </c:pt>
                <c:pt idx="175">
                  <c:v>6456412.6666666605</c:v>
                </c:pt>
                <c:pt idx="176">
                  <c:v>6462626.33333332</c:v>
                </c:pt>
                <c:pt idx="177">
                  <c:v>6461283</c:v>
                </c:pt>
                <c:pt idx="178">
                  <c:v>6447686.6666666605</c:v>
                </c:pt>
                <c:pt idx="179">
                  <c:v>6464307</c:v>
                </c:pt>
                <c:pt idx="180">
                  <c:v>6453938</c:v>
                </c:pt>
                <c:pt idx="181">
                  <c:v>6450532.33333332</c:v>
                </c:pt>
                <c:pt idx="182">
                  <c:v>6455512.33333332</c:v>
                </c:pt>
                <c:pt idx="183">
                  <c:v>6456995.6666666605</c:v>
                </c:pt>
                <c:pt idx="184">
                  <c:v>6445102</c:v>
                </c:pt>
                <c:pt idx="185">
                  <c:v>6446962.6666666605</c:v>
                </c:pt>
                <c:pt idx="186">
                  <c:v>6448204</c:v>
                </c:pt>
                <c:pt idx="187">
                  <c:v>6437095.33333332</c:v>
                </c:pt>
                <c:pt idx="188">
                  <c:v>6456055.6666666605</c:v>
                </c:pt>
                <c:pt idx="189">
                  <c:v>6429910.6666666605</c:v>
                </c:pt>
                <c:pt idx="190">
                  <c:v>6450291.6666666605</c:v>
                </c:pt>
                <c:pt idx="191">
                  <c:v>6436889.33333332</c:v>
                </c:pt>
                <c:pt idx="192">
                  <c:v>6446241.33333332</c:v>
                </c:pt>
                <c:pt idx="193">
                  <c:v>6440676</c:v>
                </c:pt>
                <c:pt idx="194">
                  <c:v>6447418.33333332</c:v>
                </c:pt>
                <c:pt idx="195">
                  <c:v>6442556.6666666605</c:v>
                </c:pt>
                <c:pt idx="196">
                  <c:v>6438539.6666666605</c:v>
                </c:pt>
                <c:pt idx="197">
                  <c:v>6442316</c:v>
                </c:pt>
                <c:pt idx="198">
                  <c:v>6434327</c:v>
                </c:pt>
                <c:pt idx="199">
                  <c:v>6433968.33333332</c:v>
                </c:pt>
                <c:pt idx="200">
                  <c:v>6427165.6666666605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74400"/>
        <c:axId val="111588480"/>
      </c:lineChart>
      <c:catAx>
        <c:axId val="111574400"/>
        <c:scaling>
          <c:orientation val="minMax"/>
        </c:scaling>
        <c:delete val="0"/>
        <c:axPos val="b"/>
        <c:numFmt formatCode="0.0%" sourceLinked="0"/>
        <c:majorTickMark val="cross"/>
        <c:minorTickMark val="out"/>
        <c:tickLblPos val="nextTo"/>
        <c:crossAx val="111588480"/>
        <c:crosses val="autoZero"/>
        <c:auto val="1"/>
        <c:lblAlgn val="ctr"/>
        <c:lblOffset val="50"/>
        <c:tickLblSkip val="10"/>
        <c:tickMarkSkip val="10"/>
        <c:noMultiLvlLbl val="0"/>
      </c:catAx>
      <c:valAx>
        <c:axId val="111588480"/>
        <c:scaling>
          <c:orientation val="minMax"/>
          <c:max val="7750000"/>
          <c:min val="5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574400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msec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8734501336879703"/>
          <c:y val="9.4681214175582305E-3"/>
          <c:w val="0.15401908459249899"/>
          <c:h val="0.1081190635923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branched</c:v>
                </c:pt>
              </c:strCache>
            </c:strRef>
          </c:tx>
          <c:marker>
            <c:symbol val="none"/>
          </c:marker>
          <c:cat>
            <c:numRef>
              <c:f>Sheet1!$A$2:$A$22</c:f>
              <c:numCache>
                <c:formatCode>0.0%</c:formatCode>
                <c:ptCount val="2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4.0000000000000096E-3</c:v>
                </c:pt>
                <c:pt idx="5">
                  <c:v>5.0000000000000096E-3</c:v>
                </c:pt>
                <c:pt idx="6">
                  <c:v>6.0000000000000097E-3</c:v>
                </c:pt>
                <c:pt idx="7">
                  <c:v>7.0000000000000097E-3</c:v>
                </c:pt>
                <c:pt idx="8">
                  <c:v>8.0000000000000192E-3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6145538.6666666605</c:v>
                </c:pt>
                <c:pt idx="1">
                  <c:v>6836573.33333332</c:v>
                </c:pt>
                <c:pt idx="2">
                  <c:v>6944354.3333333302</c:v>
                </c:pt>
                <c:pt idx="3">
                  <c:v>6973466</c:v>
                </c:pt>
                <c:pt idx="4">
                  <c:v>6978167</c:v>
                </c:pt>
                <c:pt idx="5">
                  <c:v>6969482</c:v>
                </c:pt>
                <c:pt idx="6">
                  <c:v>6960100.6666666605</c:v>
                </c:pt>
                <c:pt idx="7">
                  <c:v>6953094.6666666605</c:v>
                </c:pt>
                <c:pt idx="8">
                  <c:v>6944020.6666666605</c:v>
                </c:pt>
                <c:pt idx="9">
                  <c:v>6935313.33333332</c:v>
                </c:pt>
                <c:pt idx="10">
                  <c:v>6932376.3333333302</c:v>
                </c:pt>
                <c:pt idx="11">
                  <c:v>6932042.6666666605</c:v>
                </c:pt>
                <c:pt idx="12">
                  <c:v>6928812.33333332</c:v>
                </c:pt>
                <c:pt idx="13">
                  <c:v>6932264.6666666605</c:v>
                </c:pt>
                <c:pt idx="14">
                  <c:v>6938381.3333333302</c:v>
                </c:pt>
                <c:pt idx="15">
                  <c:v>6944797.33333332</c:v>
                </c:pt>
                <c:pt idx="16">
                  <c:v>6951462</c:v>
                </c:pt>
                <c:pt idx="17">
                  <c:v>6960949.33333332</c:v>
                </c:pt>
                <c:pt idx="18">
                  <c:v>6974469.33333332</c:v>
                </c:pt>
                <c:pt idx="19">
                  <c:v>6991030.33333332</c:v>
                </c:pt>
                <c:pt idx="20">
                  <c:v>6994590.33333332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split</c:v>
                </c:pt>
              </c:strCache>
            </c:strRef>
          </c:tx>
          <c:marker>
            <c:symbol val="none"/>
          </c:marker>
          <c:cat>
            <c:numRef>
              <c:f>Sheet1!$A$2:$A$22</c:f>
              <c:numCache>
                <c:formatCode>0.0%</c:formatCode>
                <c:ptCount val="2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4.0000000000000096E-3</c:v>
                </c:pt>
                <c:pt idx="5">
                  <c:v>5.0000000000000096E-3</c:v>
                </c:pt>
                <c:pt idx="6">
                  <c:v>6.0000000000000097E-3</c:v>
                </c:pt>
                <c:pt idx="7">
                  <c:v>7.0000000000000097E-3</c:v>
                </c:pt>
                <c:pt idx="8">
                  <c:v>8.0000000000000192E-3</c:v>
                </c:pt>
                <c:pt idx="9">
                  <c:v>8.9999999999999993E-3</c:v>
                </c:pt>
                <c:pt idx="10">
                  <c:v>0.01</c:v>
                </c:pt>
                <c:pt idx="11">
                  <c:v>1.0999999999999999E-2</c:v>
                </c:pt>
                <c:pt idx="12">
                  <c:v>1.2E-2</c:v>
                </c:pt>
                <c:pt idx="13">
                  <c:v>1.2999999999999999E-2</c:v>
                </c:pt>
                <c:pt idx="14">
                  <c:v>1.4E-2</c:v>
                </c:pt>
                <c:pt idx="15">
                  <c:v>1.4999999999999999E-2</c:v>
                </c:pt>
                <c:pt idx="16">
                  <c:v>1.6E-2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1.9E-2</c:v>
                </c:pt>
                <c:pt idx="20">
                  <c:v>0.02</c:v>
                </c:pt>
              </c:numCache>
            </c:numRef>
          </c:cat>
          <c:val>
            <c:numRef>
              <c:f>Sheet1!$J$2:$J$22</c:f>
              <c:numCache>
                <c:formatCode>General</c:formatCode>
                <c:ptCount val="21"/>
                <c:pt idx="0">
                  <c:v>5897108.33333332</c:v>
                </c:pt>
                <c:pt idx="1">
                  <c:v>6291046.6666666605</c:v>
                </c:pt>
                <c:pt idx="2">
                  <c:v>6435027.33333332</c:v>
                </c:pt>
                <c:pt idx="3">
                  <c:v>6531069.6666666605</c:v>
                </c:pt>
                <c:pt idx="4">
                  <c:v>6568524.33333332</c:v>
                </c:pt>
                <c:pt idx="5">
                  <c:v>6593252</c:v>
                </c:pt>
                <c:pt idx="6">
                  <c:v>6614727.6666666605</c:v>
                </c:pt>
                <c:pt idx="7">
                  <c:v>6614680.6666666605</c:v>
                </c:pt>
                <c:pt idx="8">
                  <c:v>6630117.33333332</c:v>
                </c:pt>
                <c:pt idx="9">
                  <c:v>6636070.6666666605</c:v>
                </c:pt>
                <c:pt idx="10">
                  <c:v>6630038</c:v>
                </c:pt>
                <c:pt idx="11">
                  <c:v>6638695.6666666605</c:v>
                </c:pt>
                <c:pt idx="12">
                  <c:v>6645429.6666666605</c:v>
                </c:pt>
                <c:pt idx="13">
                  <c:v>6653063.6666666605</c:v>
                </c:pt>
                <c:pt idx="14">
                  <c:v>6644394.6666666605</c:v>
                </c:pt>
                <c:pt idx="15">
                  <c:v>6639900.6666666605</c:v>
                </c:pt>
                <c:pt idx="16">
                  <c:v>6653494.6666666605</c:v>
                </c:pt>
                <c:pt idx="17">
                  <c:v>6649421.6666666605</c:v>
                </c:pt>
                <c:pt idx="18">
                  <c:v>6657583</c:v>
                </c:pt>
                <c:pt idx="19">
                  <c:v>6651728.33333332</c:v>
                </c:pt>
                <c:pt idx="20">
                  <c:v>6664136.33333332</c:v>
                </c:pt>
              </c:numCache>
            </c:numRef>
          </c:val>
          <c:smooth val="0"/>
        </c:ser>
        <c:ser>
          <c:idx val="2"/>
          <c:order val="2"/>
          <c:tx>
            <c:v>non random branched</c:v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trendline>
            <c:spPr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rendlineType val="linear"/>
            <c:dispRSqr val="0"/>
            <c:dispEq val="0"/>
          </c:trendline>
          <c:val>
            <c:numRef>
              <c:f>Sheet1!$F$2:$F$22</c:f>
              <c:numCache>
                <c:formatCode>General</c:formatCode>
                <c:ptCount val="21"/>
                <c:pt idx="0">
                  <c:v>6141838.5999999996</c:v>
                </c:pt>
                <c:pt idx="10">
                  <c:v>6137621.4000000004</c:v>
                </c:pt>
                <c:pt idx="20">
                  <c:v>6133646.5999999996</c:v>
                </c:pt>
              </c:numCache>
            </c:numRef>
          </c:val>
          <c:smooth val="0"/>
        </c:ser>
        <c:ser>
          <c:idx val="3"/>
          <c:order val="3"/>
          <c:tx>
            <c:v>non random split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rendlineType val="linear"/>
            <c:dispRSqr val="0"/>
            <c:dispEq val="0"/>
          </c:trendline>
          <c:val>
            <c:numRef>
              <c:f>Sheet1!$K$2:$K$22</c:f>
              <c:numCache>
                <c:formatCode>General</c:formatCode>
                <c:ptCount val="21"/>
                <c:pt idx="0">
                  <c:v>5885123.5999999996</c:v>
                </c:pt>
                <c:pt idx="10">
                  <c:v>5884376</c:v>
                </c:pt>
                <c:pt idx="20">
                  <c:v>5886424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47136"/>
        <c:axId val="111973504"/>
      </c:lineChart>
      <c:catAx>
        <c:axId val="111947136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11973504"/>
        <c:crosses val="autoZero"/>
        <c:auto val="1"/>
        <c:lblAlgn val="ctr"/>
        <c:lblOffset val="100"/>
        <c:noMultiLvlLbl val="0"/>
      </c:catAx>
      <c:valAx>
        <c:axId val="111973504"/>
        <c:scaling>
          <c:orientation val="minMax"/>
          <c:min val="5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947136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msec</a:t>
                  </a:r>
                </a:p>
              </c:rich>
            </c:tx>
          </c:dispUnitsLbl>
        </c:dispUnits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ayout/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67380831782E-2"/>
          <c:y val="4.3667727374786101E-2"/>
          <c:w val="0.904726627096064"/>
          <c:h val="0.82858058671869494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branched </c:v>
                </c:pt>
              </c:strCache>
            </c:strRef>
          </c:tx>
          <c:marker>
            <c:symbol val="none"/>
          </c:marker>
          <c:cat>
            <c:numRef>
              <c:f>Sheet3!$Q$2:$Q$202</c:f>
              <c:numCache>
                <c:formatCode>0.0%</c:formatCode>
                <c:ptCount val="201"/>
                <c:pt idx="0" formatCode="0%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0.32000000000000101</c:v>
                </c:pt>
                <c:pt idx="65">
                  <c:v>0.32500000000000101</c:v>
                </c:pt>
                <c:pt idx="66">
                  <c:v>0.33000000000000101</c:v>
                </c:pt>
                <c:pt idx="67">
                  <c:v>0.33500000000000102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0.375000000000001</c:v>
                </c:pt>
                <c:pt idx="76">
                  <c:v>0.380000000000001</c:v>
                </c:pt>
                <c:pt idx="77">
                  <c:v>0.38500000000000101</c:v>
                </c:pt>
                <c:pt idx="78">
                  <c:v>0.39000000000000101</c:v>
                </c:pt>
                <c:pt idx="79">
                  <c:v>0.39500000000000102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0.435000000000001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0.52500000000000102</c:v>
                </c:pt>
                <c:pt idx="106">
                  <c:v>0.53000000000000103</c:v>
                </c:pt>
                <c:pt idx="107">
                  <c:v>0.53500000000000103</c:v>
                </c:pt>
                <c:pt idx="108">
                  <c:v>0.54000000000000103</c:v>
                </c:pt>
                <c:pt idx="109">
                  <c:v>0.54500000000000104</c:v>
                </c:pt>
                <c:pt idx="110">
                  <c:v>0.55000000000000104</c:v>
                </c:pt>
                <c:pt idx="111">
                  <c:v>0.55500000000000105</c:v>
                </c:pt>
                <c:pt idx="112">
                  <c:v>0.56000000000000105</c:v>
                </c:pt>
                <c:pt idx="113">
                  <c:v>0.56500000000000095</c:v>
                </c:pt>
                <c:pt idx="114">
                  <c:v>0.57000000000000095</c:v>
                </c:pt>
                <c:pt idx="115">
                  <c:v>0.57500000000000095</c:v>
                </c:pt>
                <c:pt idx="116">
                  <c:v>0.57999999999999996</c:v>
                </c:pt>
                <c:pt idx="117">
                  <c:v>0.58500000000000096</c:v>
                </c:pt>
                <c:pt idx="118">
                  <c:v>0.59</c:v>
                </c:pt>
                <c:pt idx="119">
                  <c:v>0.59500000000000097</c:v>
                </c:pt>
                <c:pt idx="120">
                  <c:v>0.60000000000000098</c:v>
                </c:pt>
                <c:pt idx="121">
                  <c:v>0.60500000000000098</c:v>
                </c:pt>
                <c:pt idx="122">
                  <c:v>0.61000000000000099</c:v>
                </c:pt>
                <c:pt idx="123">
                  <c:v>0.61500000000000099</c:v>
                </c:pt>
                <c:pt idx="124">
                  <c:v>0.62000000000000099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0.68000000000000105</c:v>
                </c:pt>
                <c:pt idx="137">
                  <c:v>0.68500000000000105</c:v>
                </c:pt>
                <c:pt idx="138">
                  <c:v>0.69000000000000095</c:v>
                </c:pt>
                <c:pt idx="139">
                  <c:v>0.69500000000000095</c:v>
                </c:pt>
                <c:pt idx="140">
                  <c:v>0.70000000000000095</c:v>
                </c:pt>
                <c:pt idx="141">
                  <c:v>0.70500000000000096</c:v>
                </c:pt>
                <c:pt idx="142">
                  <c:v>0.71000000000000096</c:v>
                </c:pt>
                <c:pt idx="143">
                  <c:v>0.71500000000000097</c:v>
                </c:pt>
                <c:pt idx="144">
                  <c:v>0.72000000000000097</c:v>
                </c:pt>
                <c:pt idx="145">
                  <c:v>0.72500000000000098</c:v>
                </c:pt>
                <c:pt idx="146">
                  <c:v>0.73000000000000098</c:v>
                </c:pt>
                <c:pt idx="147">
                  <c:v>0.73500000000000099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0.77500000000000102</c:v>
                </c:pt>
                <c:pt idx="156">
                  <c:v>0.78000000000000103</c:v>
                </c:pt>
                <c:pt idx="157">
                  <c:v>0.78500000000000103</c:v>
                </c:pt>
                <c:pt idx="158">
                  <c:v>0.79000000000000103</c:v>
                </c:pt>
                <c:pt idx="159">
                  <c:v>0.79500000000000104</c:v>
                </c:pt>
                <c:pt idx="160">
                  <c:v>0.80000000000000104</c:v>
                </c:pt>
                <c:pt idx="161">
                  <c:v>0.80500000000000105</c:v>
                </c:pt>
                <c:pt idx="162">
                  <c:v>0.81000000000000105</c:v>
                </c:pt>
                <c:pt idx="163">
                  <c:v>0.81500000000000095</c:v>
                </c:pt>
                <c:pt idx="164">
                  <c:v>0.82000000000000095</c:v>
                </c:pt>
                <c:pt idx="165">
                  <c:v>0.82500000000000095</c:v>
                </c:pt>
                <c:pt idx="166">
                  <c:v>0.83000000000000096</c:v>
                </c:pt>
                <c:pt idx="167">
                  <c:v>0.83500000000000096</c:v>
                </c:pt>
                <c:pt idx="168">
                  <c:v>0.84000000000000097</c:v>
                </c:pt>
                <c:pt idx="169">
                  <c:v>0.84500000000000097</c:v>
                </c:pt>
                <c:pt idx="170">
                  <c:v>0.85000000000000098</c:v>
                </c:pt>
                <c:pt idx="171">
                  <c:v>0.85500000000000098</c:v>
                </c:pt>
                <c:pt idx="172">
                  <c:v>0.86000000000000099</c:v>
                </c:pt>
                <c:pt idx="173">
                  <c:v>0.86500000000000099</c:v>
                </c:pt>
                <c:pt idx="174">
                  <c:v>0.87000000000000099</c:v>
                </c:pt>
                <c:pt idx="175">
                  <c:v>0.875000000000001</c:v>
                </c:pt>
                <c:pt idx="176">
                  <c:v>0.880000000000001</c:v>
                </c:pt>
                <c:pt idx="177">
                  <c:v>0.88500000000000101</c:v>
                </c:pt>
                <c:pt idx="178">
                  <c:v>0.89000000000000101</c:v>
                </c:pt>
                <c:pt idx="179">
                  <c:v>0.89500000000000102</c:v>
                </c:pt>
                <c:pt idx="180">
                  <c:v>0.90000000000000102</c:v>
                </c:pt>
                <c:pt idx="181">
                  <c:v>0.90500000000000103</c:v>
                </c:pt>
                <c:pt idx="182">
                  <c:v>0.91000000000000103</c:v>
                </c:pt>
                <c:pt idx="183">
                  <c:v>0.91500000000000103</c:v>
                </c:pt>
                <c:pt idx="184">
                  <c:v>0.92000000000000104</c:v>
                </c:pt>
                <c:pt idx="185">
                  <c:v>0.92500000000000104</c:v>
                </c:pt>
                <c:pt idx="186">
                  <c:v>0.93000000000000105</c:v>
                </c:pt>
                <c:pt idx="187">
                  <c:v>0.93500000000000105</c:v>
                </c:pt>
                <c:pt idx="188">
                  <c:v>0.94000000000000095</c:v>
                </c:pt>
                <c:pt idx="189">
                  <c:v>0.94500000000000095</c:v>
                </c:pt>
                <c:pt idx="190">
                  <c:v>0.95000000000000095</c:v>
                </c:pt>
                <c:pt idx="191">
                  <c:v>0.95500000000000096</c:v>
                </c:pt>
                <c:pt idx="192">
                  <c:v>0.96000000000000096</c:v>
                </c:pt>
                <c:pt idx="193">
                  <c:v>0.96500000000000097</c:v>
                </c:pt>
                <c:pt idx="194">
                  <c:v>0.97000000000000097</c:v>
                </c:pt>
                <c:pt idx="195">
                  <c:v>0.97500000000000098</c:v>
                </c:pt>
                <c:pt idx="196">
                  <c:v>0.98000000000000098</c:v>
                </c:pt>
                <c:pt idx="197">
                  <c:v>0.98500000000000099</c:v>
                </c:pt>
                <c:pt idx="198">
                  <c:v>0.99000000000000099</c:v>
                </c:pt>
                <c:pt idx="199">
                  <c:v>0.99500000000000099</c:v>
                </c:pt>
                <c:pt idx="200">
                  <c:v>1.0000000000000011</c:v>
                </c:pt>
              </c:numCache>
            </c:numRef>
          </c:cat>
          <c:val>
            <c:numRef>
              <c:f>Sheet3!$R$2:$R$202</c:f>
              <c:numCache>
                <c:formatCode>General</c:formatCode>
                <c:ptCount val="201"/>
                <c:pt idx="0">
                  <c:v>6145538.6666666605</c:v>
                </c:pt>
                <c:pt idx="1">
                  <c:v>6969482</c:v>
                </c:pt>
                <c:pt idx="2">
                  <c:v>6932376.3333333302</c:v>
                </c:pt>
                <c:pt idx="3">
                  <c:v>6944797.3333333302</c:v>
                </c:pt>
                <c:pt idx="4">
                  <c:v>6994590.3333333302</c:v>
                </c:pt>
                <c:pt idx="5">
                  <c:v>7063985</c:v>
                </c:pt>
                <c:pt idx="6">
                  <c:v>7123403.3333333302</c:v>
                </c:pt>
                <c:pt idx="7">
                  <c:v>7175372</c:v>
                </c:pt>
                <c:pt idx="8">
                  <c:v>7213714</c:v>
                </c:pt>
                <c:pt idx="9">
                  <c:v>7253406.3333333302</c:v>
                </c:pt>
                <c:pt idx="10">
                  <c:v>7276259.6666666605</c:v>
                </c:pt>
                <c:pt idx="11">
                  <c:v>7307092.6666666605</c:v>
                </c:pt>
                <c:pt idx="12">
                  <c:v>7336344.3333333302</c:v>
                </c:pt>
                <c:pt idx="13">
                  <c:v>7353390.6666666605</c:v>
                </c:pt>
                <c:pt idx="14">
                  <c:v>7376404.6666666605</c:v>
                </c:pt>
                <c:pt idx="15">
                  <c:v>7398035.6666666605</c:v>
                </c:pt>
                <c:pt idx="16">
                  <c:v>7412188.6666666605</c:v>
                </c:pt>
                <c:pt idx="17">
                  <c:v>7425676.6666666605</c:v>
                </c:pt>
                <c:pt idx="18">
                  <c:v>7435531.6666666605</c:v>
                </c:pt>
                <c:pt idx="19">
                  <c:v>7443272.6666666605</c:v>
                </c:pt>
                <c:pt idx="20">
                  <c:v>7448718.3333333302</c:v>
                </c:pt>
                <c:pt idx="21">
                  <c:v>7450811.3333333302</c:v>
                </c:pt>
                <c:pt idx="22">
                  <c:v>7458654.6666666605</c:v>
                </c:pt>
                <c:pt idx="23">
                  <c:v>7460695</c:v>
                </c:pt>
                <c:pt idx="24">
                  <c:v>7463983.3333333302</c:v>
                </c:pt>
                <c:pt idx="25">
                  <c:v>7462950</c:v>
                </c:pt>
                <c:pt idx="26">
                  <c:v>7466819.3333333302</c:v>
                </c:pt>
                <c:pt idx="27">
                  <c:v>7468674.3333333302</c:v>
                </c:pt>
                <c:pt idx="28">
                  <c:v>7463488.6666666605</c:v>
                </c:pt>
                <c:pt idx="29">
                  <c:v>7457938.6666666605</c:v>
                </c:pt>
                <c:pt idx="30">
                  <c:v>7458623.3333333302</c:v>
                </c:pt>
                <c:pt idx="31">
                  <c:v>7456721.6666666605</c:v>
                </c:pt>
                <c:pt idx="32">
                  <c:v>7454085.3333333302</c:v>
                </c:pt>
                <c:pt idx="33">
                  <c:v>7455505.3333333302</c:v>
                </c:pt>
                <c:pt idx="34">
                  <c:v>7447233.3333333302</c:v>
                </c:pt>
                <c:pt idx="35">
                  <c:v>7441422.3333333302</c:v>
                </c:pt>
                <c:pt idx="36">
                  <c:v>7440551.3333333302</c:v>
                </c:pt>
                <c:pt idx="37">
                  <c:v>7443263</c:v>
                </c:pt>
                <c:pt idx="38">
                  <c:v>7436470.6666666605</c:v>
                </c:pt>
                <c:pt idx="39">
                  <c:v>7430576.6666666605</c:v>
                </c:pt>
                <c:pt idx="40">
                  <c:v>7416969.6666666605</c:v>
                </c:pt>
                <c:pt idx="41">
                  <c:v>7422558</c:v>
                </c:pt>
                <c:pt idx="42">
                  <c:v>7409073.3333333302</c:v>
                </c:pt>
                <c:pt idx="43">
                  <c:v>7411604.6666666605</c:v>
                </c:pt>
                <c:pt idx="44">
                  <c:v>7399009</c:v>
                </c:pt>
                <c:pt idx="45">
                  <c:v>7393975.6666666605</c:v>
                </c:pt>
                <c:pt idx="46">
                  <c:v>7390533.6666666605</c:v>
                </c:pt>
                <c:pt idx="47">
                  <c:v>7382732</c:v>
                </c:pt>
                <c:pt idx="48">
                  <c:v>7376980.3333333302</c:v>
                </c:pt>
                <c:pt idx="49">
                  <c:v>7370446.3333333302</c:v>
                </c:pt>
                <c:pt idx="50">
                  <c:v>7363501.6666666605</c:v>
                </c:pt>
                <c:pt idx="51">
                  <c:v>7357243.3333333302</c:v>
                </c:pt>
                <c:pt idx="52">
                  <c:v>7352752.3333333302</c:v>
                </c:pt>
                <c:pt idx="53">
                  <c:v>7340716</c:v>
                </c:pt>
                <c:pt idx="54">
                  <c:v>7339705</c:v>
                </c:pt>
                <c:pt idx="55">
                  <c:v>7333948</c:v>
                </c:pt>
                <c:pt idx="56">
                  <c:v>7325734.3333333302</c:v>
                </c:pt>
                <c:pt idx="57">
                  <c:v>7321299.6666666605</c:v>
                </c:pt>
                <c:pt idx="58">
                  <c:v>7314536.6666666605</c:v>
                </c:pt>
                <c:pt idx="59">
                  <c:v>7299733</c:v>
                </c:pt>
                <c:pt idx="60">
                  <c:v>7295357.6666666605</c:v>
                </c:pt>
                <c:pt idx="61">
                  <c:v>7291806</c:v>
                </c:pt>
                <c:pt idx="62">
                  <c:v>7284033.6666666605</c:v>
                </c:pt>
                <c:pt idx="63">
                  <c:v>7268238</c:v>
                </c:pt>
                <c:pt idx="64">
                  <c:v>7264671</c:v>
                </c:pt>
                <c:pt idx="65">
                  <c:v>7266046.3333333302</c:v>
                </c:pt>
                <c:pt idx="66">
                  <c:v>7252376.3333333302</c:v>
                </c:pt>
                <c:pt idx="67">
                  <c:v>7242665.6666666605</c:v>
                </c:pt>
                <c:pt idx="68">
                  <c:v>7233411.6666666605</c:v>
                </c:pt>
                <c:pt idx="69">
                  <c:v>7223442.6666666605</c:v>
                </c:pt>
                <c:pt idx="70">
                  <c:v>7222052</c:v>
                </c:pt>
                <c:pt idx="71">
                  <c:v>7212091</c:v>
                </c:pt>
                <c:pt idx="72">
                  <c:v>7197491.6666666605</c:v>
                </c:pt>
                <c:pt idx="73">
                  <c:v>7198945.3333333302</c:v>
                </c:pt>
                <c:pt idx="74">
                  <c:v>7185867.6666666605</c:v>
                </c:pt>
                <c:pt idx="75">
                  <c:v>7177273</c:v>
                </c:pt>
                <c:pt idx="76">
                  <c:v>7167992.6666666605</c:v>
                </c:pt>
                <c:pt idx="77">
                  <c:v>7156620.6666666605</c:v>
                </c:pt>
                <c:pt idx="78">
                  <c:v>7147182</c:v>
                </c:pt>
                <c:pt idx="79">
                  <c:v>7138478</c:v>
                </c:pt>
                <c:pt idx="80">
                  <c:v>7125701.6666666605</c:v>
                </c:pt>
                <c:pt idx="81">
                  <c:v>7114390.6666666605</c:v>
                </c:pt>
                <c:pt idx="82">
                  <c:v>7112815</c:v>
                </c:pt>
                <c:pt idx="83">
                  <c:v>7100417.6666666605</c:v>
                </c:pt>
                <c:pt idx="84">
                  <c:v>7090460</c:v>
                </c:pt>
                <c:pt idx="85">
                  <c:v>7077948.3333333302</c:v>
                </c:pt>
                <c:pt idx="86">
                  <c:v>7061210</c:v>
                </c:pt>
                <c:pt idx="87">
                  <c:v>7053532.3333333302</c:v>
                </c:pt>
                <c:pt idx="88">
                  <c:v>7044482.3333333302</c:v>
                </c:pt>
                <c:pt idx="89">
                  <c:v>7035718.3333333302</c:v>
                </c:pt>
                <c:pt idx="90">
                  <c:v>7016192.6666666605</c:v>
                </c:pt>
                <c:pt idx="91">
                  <c:v>7005605</c:v>
                </c:pt>
                <c:pt idx="92">
                  <c:v>6998376.3333333302</c:v>
                </c:pt>
                <c:pt idx="93">
                  <c:v>6987295.3333333302</c:v>
                </c:pt>
                <c:pt idx="94">
                  <c:v>6979649.6666666605</c:v>
                </c:pt>
                <c:pt idx="95">
                  <c:v>6965784</c:v>
                </c:pt>
                <c:pt idx="96">
                  <c:v>6951055.6666666605</c:v>
                </c:pt>
                <c:pt idx="97">
                  <c:v>6944236.6666666605</c:v>
                </c:pt>
                <c:pt idx="98">
                  <c:v>6931568.3333333302</c:v>
                </c:pt>
                <c:pt idx="99">
                  <c:v>6926185.3333333302</c:v>
                </c:pt>
                <c:pt idx="100">
                  <c:v>6928059.6666666605</c:v>
                </c:pt>
                <c:pt idx="101">
                  <c:v>6917958.3333333302</c:v>
                </c:pt>
                <c:pt idx="102">
                  <c:v>6915237.6666666605</c:v>
                </c:pt>
                <c:pt idx="103">
                  <c:v>6912420.3333333302</c:v>
                </c:pt>
                <c:pt idx="104">
                  <c:v>6909446</c:v>
                </c:pt>
                <c:pt idx="105">
                  <c:v>6909516.6666666605</c:v>
                </c:pt>
                <c:pt idx="106">
                  <c:v>6912906</c:v>
                </c:pt>
                <c:pt idx="107">
                  <c:v>6915569.3333333302</c:v>
                </c:pt>
                <c:pt idx="108">
                  <c:v>6921831</c:v>
                </c:pt>
                <c:pt idx="109">
                  <c:v>6923348.3333333302</c:v>
                </c:pt>
                <c:pt idx="110">
                  <c:v>6925874.6666666605</c:v>
                </c:pt>
                <c:pt idx="111">
                  <c:v>6931625.6666666605</c:v>
                </c:pt>
                <c:pt idx="112">
                  <c:v>6933316.3333333302</c:v>
                </c:pt>
                <c:pt idx="113">
                  <c:v>6941608</c:v>
                </c:pt>
                <c:pt idx="114">
                  <c:v>6944370.6666666605</c:v>
                </c:pt>
                <c:pt idx="115">
                  <c:v>6947268.6666666605</c:v>
                </c:pt>
                <c:pt idx="116">
                  <c:v>6951118</c:v>
                </c:pt>
                <c:pt idx="117">
                  <c:v>6952413.6666666605</c:v>
                </c:pt>
                <c:pt idx="118">
                  <c:v>6959298.6666666605</c:v>
                </c:pt>
                <c:pt idx="119">
                  <c:v>6961084.3333333302</c:v>
                </c:pt>
                <c:pt idx="120">
                  <c:v>6967881.3333333302</c:v>
                </c:pt>
                <c:pt idx="121">
                  <c:v>6966269</c:v>
                </c:pt>
                <c:pt idx="122">
                  <c:v>6977122.3333333302</c:v>
                </c:pt>
                <c:pt idx="123">
                  <c:v>6971424.6666666605</c:v>
                </c:pt>
                <c:pt idx="124">
                  <c:v>6983128</c:v>
                </c:pt>
                <c:pt idx="125">
                  <c:v>6981428</c:v>
                </c:pt>
                <c:pt idx="126">
                  <c:v>6989001</c:v>
                </c:pt>
                <c:pt idx="127">
                  <c:v>6991804.3333333302</c:v>
                </c:pt>
                <c:pt idx="128">
                  <c:v>6997012.6666666605</c:v>
                </c:pt>
                <c:pt idx="129">
                  <c:v>6993521</c:v>
                </c:pt>
                <c:pt idx="130">
                  <c:v>6987943</c:v>
                </c:pt>
                <c:pt idx="131">
                  <c:v>6998709.3333333302</c:v>
                </c:pt>
                <c:pt idx="132">
                  <c:v>7004250.6666666605</c:v>
                </c:pt>
                <c:pt idx="133">
                  <c:v>7003675</c:v>
                </c:pt>
                <c:pt idx="134">
                  <c:v>7002438.6666666605</c:v>
                </c:pt>
                <c:pt idx="135">
                  <c:v>7007894.6666666605</c:v>
                </c:pt>
                <c:pt idx="136">
                  <c:v>7015173.6666666605</c:v>
                </c:pt>
                <c:pt idx="137">
                  <c:v>7015977.6666666605</c:v>
                </c:pt>
                <c:pt idx="138">
                  <c:v>7021647.6666666605</c:v>
                </c:pt>
                <c:pt idx="139">
                  <c:v>7020113.3333333302</c:v>
                </c:pt>
                <c:pt idx="140">
                  <c:v>7019441.6666666605</c:v>
                </c:pt>
                <c:pt idx="141">
                  <c:v>7019989.3333333302</c:v>
                </c:pt>
                <c:pt idx="142">
                  <c:v>7026831.3333333302</c:v>
                </c:pt>
                <c:pt idx="143">
                  <c:v>7033129.3333333302</c:v>
                </c:pt>
                <c:pt idx="144">
                  <c:v>7033955.3333333302</c:v>
                </c:pt>
                <c:pt idx="145">
                  <c:v>7036135.6666666605</c:v>
                </c:pt>
                <c:pt idx="146">
                  <c:v>7035370</c:v>
                </c:pt>
                <c:pt idx="147">
                  <c:v>7038139.3333333302</c:v>
                </c:pt>
                <c:pt idx="148">
                  <c:v>7043490</c:v>
                </c:pt>
                <c:pt idx="149">
                  <c:v>7042130.3333333302</c:v>
                </c:pt>
                <c:pt idx="150">
                  <c:v>7042722.3333333302</c:v>
                </c:pt>
                <c:pt idx="151">
                  <c:v>7041599.6666666605</c:v>
                </c:pt>
                <c:pt idx="152">
                  <c:v>7047858.3333333302</c:v>
                </c:pt>
                <c:pt idx="153">
                  <c:v>7047621</c:v>
                </c:pt>
                <c:pt idx="154">
                  <c:v>7049331.3333333302</c:v>
                </c:pt>
                <c:pt idx="155">
                  <c:v>7048966</c:v>
                </c:pt>
                <c:pt idx="156">
                  <c:v>7052332.6666666605</c:v>
                </c:pt>
                <c:pt idx="157">
                  <c:v>7055625.3333333302</c:v>
                </c:pt>
                <c:pt idx="158">
                  <c:v>7050234</c:v>
                </c:pt>
                <c:pt idx="159">
                  <c:v>7053501.6666666605</c:v>
                </c:pt>
                <c:pt idx="160">
                  <c:v>7057141.3333333302</c:v>
                </c:pt>
                <c:pt idx="161">
                  <c:v>7058641.3333333302</c:v>
                </c:pt>
                <c:pt idx="162">
                  <c:v>7058674</c:v>
                </c:pt>
                <c:pt idx="163">
                  <c:v>7059489.6666666605</c:v>
                </c:pt>
                <c:pt idx="164">
                  <c:v>7056945.6666666605</c:v>
                </c:pt>
                <c:pt idx="165">
                  <c:v>7057985.6666666605</c:v>
                </c:pt>
                <c:pt idx="166">
                  <c:v>7060354</c:v>
                </c:pt>
                <c:pt idx="167">
                  <c:v>7060817.6666666605</c:v>
                </c:pt>
                <c:pt idx="168">
                  <c:v>7060546.3333333302</c:v>
                </c:pt>
                <c:pt idx="169">
                  <c:v>7054933.3333333302</c:v>
                </c:pt>
                <c:pt idx="170">
                  <c:v>7057890</c:v>
                </c:pt>
                <c:pt idx="171">
                  <c:v>7056400.6666666605</c:v>
                </c:pt>
                <c:pt idx="172">
                  <c:v>7053091.6666666605</c:v>
                </c:pt>
                <c:pt idx="173">
                  <c:v>7051020</c:v>
                </c:pt>
                <c:pt idx="174">
                  <c:v>7048403</c:v>
                </c:pt>
                <c:pt idx="175">
                  <c:v>7049047</c:v>
                </c:pt>
                <c:pt idx="176">
                  <c:v>7045988</c:v>
                </c:pt>
                <c:pt idx="177">
                  <c:v>7040337</c:v>
                </c:pt>
                <c:pt idx="178">
                  <c:v>7036250</c:v>
                </c:pt>
                <c:pt idx="179">
                  <c:v>7037634.3333333302</c:v>
                </c:pt>
                <c:pt idx="180">
                  <c:v>7026861.3333333302</c:v>
                </c:pt>
                <c:pt idx="181">
                  <c:v>7021654</c:v>
                </c:pt>
                <c:pt idx="182">
                  <c:v>7019167.6666666605</c:v>
                </c:pt>
                <c:pt idx="183">
                  <c:v>7012021.6666666605</c:v>
                </c:pt>
                <c:pt idx="184">
                  <c:v>7004726.3333333302</c:v>
                </c:pt>
                <c:pt idx="185">
                  <c:v>7005182.3333333302</c:v>
                </c:pt>
                <c:pt idx="186">
                  <c:v>6995942.6666666605</c:v>
                </c:pt>
                <c:pt idx="187">
                  <c:v>6989065.6666666605</c:v>
                </c:pt>
                <c:pt idx="188">
                  <c:v>6990121.6666666605</c:v>
                </c:pt>
                <c:pt idx="189">
                  <c:v>6980717.6666666605</c:v>
                </c:pt>
                <c:pt idx="190">
                  <c:v>6971279</c:v>
                </c:pt>
                <c:pt idx="191">
                  <c:v>6966587</c:v>
                </c:pt>
                <c:pt idx="192">
                  <c:v>6959207.3333333302</c:v>
                </c:pt>
                <c:pt idx="193">
                  <c:v>6948433.6666666605</c:v>
                </c:pt>
                <c:pt idx="194">
                  <c:v>6940860.3333333302</c:v>
                </c:pt>
                <c:pt idx="195">
                  <c:v>6927373</c:v>
                </c:pt>
                <c:pt idx="196">
                  <c:v>6913734.3333333302</c:v>
                </c:pt>
                <c:pt idx="197">
                  <c:v>6906286.6666666605</c:v>
                </c:pt>
                <c:pt idx="198">
                  <c:v>6905846.3333333302</c:v>
                </c:pt>
                <c:pt idx="199">
                  <c:v>6895161.6666666605</c:v>
                </c:pt>
                <c:pt idx="200">
                  <c:v>5922907.6666666605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split</c:v>
                </c:pt>
              </c:strCache>
            </c:strRef>
          </c:tx>
          <c:marker>
            <c:symbol val="none"/>
          </c:marker>
          <c:cat>
            <c:numRef>
              <c:f>Sheet3!$Q$2:$Q$202</c:f>
              <c:numCache>
                <c:formatCode>0.0%</c:formatCode>
                <c:ptCount val="201"/>
                <c:pt idx="0" formatCode="0%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0.32000000000000101</c:v>
                </c:pt>
                <c:pt idx="65">
                  <c:v>0.32500000000000101</c:v>
                </c:pt>
                <c:pt idx="66">
                  <c:v>0.33000000000000101</c:v>
                </c:pt>
                <c:pt idx="67">
                  <c:v>0.33500000000000102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0.375000000000001</c:v>
                </c:pt>
                <c:pt idx="76">
                  <c:v>0.380000000000001</c:v>
                </c:pt>
                <c:pt idx="77">
                  <c:v>0.38500000000000101</c:v>
                </c:pt>
                <c:pt idx="78">
                  <c:v>0.39000000000000101</c:v>
                </c:pt>
                <c:pt idx="79">
                  <c:v>0.39500000000000102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0.435000000000001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0.52500000000000102</c:v>
                </c:pt>
                <c:pt idx="106">
                  <c:v>0.53000000000000103</c:v>
                </c:pt>
                <c:pt idx="107">
                  <c:v>0.53500000000000103</c:v>
                </c:pt>
                <c:pt idx="108">
                  <c:v>0.54000000000000103</c:v>
                </c:pt>
                <c:pt idx="109">
                  <c:v>0.54500000000000104</c:v>
                </c:pt>
                <c:pt idx="110">
                  <c:v>0.55000000000000104</c:v>
                </c:pt>
                <c:pt idx="111">
                  <c:v>0.55500000000000105</c:v>
                </c:pt>
                <c:pt idx="112">
                  <c:v>0.56000000000000105</c:v>
                </c:pt>
                <c:pt idx="113">
                  <c:v>0.56500000000000095</c:v>
                </c:pt>
                <c:pt idx="114">
                  <c:v>0.57000000000000095</c:v>
                </c:pt>
                <c:pt idx="115">
                  <c:v>0.57500000000000095</c:v>
                </c:pt>
                <c:pt idx="116">
                  <c:v>0.57999999999999996</c:v>
                </c:pt>
                <c:pt idx="117">
                  <c:v>0.58500000000000096</c:v>
                </c:pt>
                <c:pt idx="118">
                  <c:v>0.59</c:v>
                </c:pt>
                <c:pt idx="119">
                  <c:v>0.59500000000000097</c:v>
                </c:pt>
                <c:pt idx="120">
                  <c:v>0.60000000000000098</c:v>
                </c:pt>
                <c:pt idx="121">
                  <c:v>0.60500000000000098</c:v>
                </c:pt>
                <c:pt idx="122">
                  <c:v>0.61000000000000099</c:v>
                </c:pt>
                <c:pt idx="123">
                  <c:v>0.61500000000000099</c:v>
                </c:pt>
                <c:pt idx="124">
                  <c:v>0.62000000000000099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0.68000000000000105</c:v>
                </c:pt>
                <c:pt idx="137">
                  <c:v>0.68500000000000105</c:v>
                </c:pt>
                <c:pt idx="138">
                  <c:v>0.69000000000000095</c:v>
                </c:pt>
                <c:pt idx="139">
                  <c:v>0.69500000000000095</c:v>
                </c:pt>
                <c:pt idx="140">
                  <c:v>0.70000000000000095</c:v>
                </c:pt>
                <c:pt idx="141">
                  <c:v>0.70500000000000096</c:v>
                </c:pt>
                <c:pt idx="142">
                  <c:v>0.71000000000000096</c:v>
                </c:pt>
                <c:pt idx="143">
                  <c:v>0.71500000000000097</c:v>
                </c:pt>
                <c:pt idx="144">
                  <c:v>0.72000000000000097</c:v>
                </c:pt>
                <c:pt idx="145">
                  <c:v>0.72500000000000098</c:v>
                </c:pt>
                <c:pt idx="146">
                  <c:v>0.73000000000000098</c:v>
                </c:pt>
                <c:pt idx="147">
                  <c:v>0.73500000000000099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0.77500000000000102</c:v>
                </c:pt>
                <c:pt idx="156">
                  <c:v>0.78000000000000103</c:v>
                </c:pt>
                <c:pt idx="157">
                  <c:v>0.78500000000000103</c:v>
                </c:pt>
                <c:pt idx="158">
                  <c:v>0.79000000000000103</c:v>
                </c:pt>
                <c:pt idx="159">
                  <c:v>0.79500000000000104</c:v>
                </c:pt>
                <c:pt idx="160">
                  <c:v>0.80000000000000104</c:v>
                </c:pt>
                <c:pt idx="161">
                  <c:v>0.80500000000000105</c:v>
                </c:pt>
                <c:pt idx="162">
                  <c:v>0.81000000000000105</c:v>
                </c:pt>
                <c:pt idx="163">
                  <c:v>0.81500000000000095</c:v>
                </c:pt>
                <c:pt idx="164">
                  <c:v>0.82000000000000095</c:v>
                </c:pt>
                <c:pt idx="165">
                  <c:v>0.82500000000000095</c:v>
                </c:pt>
                <c:pt idx="166">
                  <c:v>0.83000000000000096</c:v>
                </c:pt>
                <c:pt idx="167">
                  <c:v>0.83500000000000096</c:v>
                </c:pt>
                <c:pt idx="168">
                  <c:v>0.84000000000000097</c:v>
                </c:pt>
                <c:pt idx="169">
                  <c:v>0.84500000000000097</c:v>
                </c:pt>
                <c:pt idx="170">
                  <c:v>0.85000000000000098</c:v>
                </c:pt>
                <c:pt idx="171">
                  <c:v>0.85500000000000098</c:v>
                </c:pt>
                <c:pt idx="172">
                  <c:v>0.86000000000000099</c:v>
                </c:pt>
                <c:pt idx="173">
                  <c:v>0.86500000000000099</c:v>
                </c:pt>
                <c:pt idx="174">
                  <c:v>0.87000000000000099</c:v>
                </c:pt>
                <c:pt idx="175">
                  <c:v>0.875000000000001</c:v>
                </c:pt>
                <c:pt idx="176">
                  <c:v>0.880000000000001</c:v>
                </c:pt>
                <c:pt idx="177">
                  <c:v>0.88500000000000101</c:v>
                </c:pt>
                <c:pt idx="178">
                  <c:v>0.89000000000000101</c:v>
                </c:pt>
                <c:pt idx="179">
                  <c:v>0.89500000000000102</c:v>
                </c:pt>
                <c:pt idx="180">
                  <c:v>0.90000000000000102</c:v>
                </c:pt>
                <c:pt idx="181">
                  <c:v>0.90500000000000103</c:v>
                </c:pt>
                <c:pt idx="182">
                  <c:v>0.91000000000000103</c:v>
                </c:pt>
                <c:pt idx="183">
                  <c:v>0.91500000000000103</c:v>
                </c:pt>
                <c:pt idx="184">
                  <c:v>0.92000000000000104</c:v>
                </c:pt>
                <c:pt idx="185">
                  <c:v>0.92500000000000104</c:v>
                </c:pt>
                <c:pt idx="186">
                  <c:v>0.93000000000000105</c:v>
                </c:pt>
                <c:pt idx="187">
                  <c:v>0.93500000000000105</c:v>
                </c:pt>
                <c:pt idx="188">
                  <c:v>0.94000000000000095</c:v>
                </c:pt>
                <c:pt idx="189">
                  <c:v>0.94500000000000095</c:v>
                </c:pt>
                <c:pt idx="190">
                  <c:v>0.95000000000000095</c:v>
                </c:pt>
                <c:pt idx="191">
                  <c:v>0.95500000000000096</c:v>
                </c:pt>
                <c:pt idx="192">
                  <c:v>0.96000000000000096</c:v>
                </c:pt>
                <c:pt idx="193">
                  <c:v>0.96500000000000097</c:v>
                </c:pt>
                <c:pt idx="194">
                  <c:v>0.97000000000000097</c:v>
                </c:pt>
                <c:pt idx="195">
                  <c:v>0.97500000000000098</c:v>
                </c:pt>
                <c:pt idx="196">
                  <c:v>0.98000000000000098</c:v>
                </c:pt>
                <c:pt idx="197">
                  <c:v>0.98500000000000099</c:v>
                </c:pt>
                <c:pt idx="198">
                  <c:v>0.99000000000000099</c:v>
                </c:pt>
                <c:pt idx="199">
                  <c:v>0.99500000000000099</c:v>
                </c:pt>
                <c:pt idx="200">
                  <c:v>1.0000000000000011</c:v>
                </c:pt>
              </c:numCache>
            </c:numRef>
          </c:cat>
          <c:val>
            <c:numRef>
              <c:f>Sheet3!$S$2:$S$202</c:f>
              <c:numCache>
                <c:formatCode>General</c:formatCode>
                <c:ptCount val="201"/>
                <c:pt idx="0">
                  <c:v>5897108.3333333302</c:v>
                </c:pt>
                <c:pt idx="1">
                  <c:v>6593252</c:v>
                </c:pt>
                <c:pt idx="2">
                  <c:v>6630038</c:v>
                </c:pt>
                <c:pt idx="3">
                  <c:v>6639900.6666666605</c:v>
                </c:pt>
                <c:pt idx="4">
                  <c:v>6664136.3333333302</c:v>
                </c:pt>
                <c:pt idx="5">
                  <c:v>6643617.3333333302</c:v>
                </c:pt>
                <c:pt idx="6">
                  <c:v>6669207.3333333302</c:v>
                </c:pt>
                <c:pt idx="7">
                  <c:v>6680626.3333333302</c:v>
                </c:pt>
                <c:pt idx="8">
                  <c:v>6666339.6666666605</c:v>
                </c:pt>
                <c:pt idx="9">
                  <c:v>6657319.6666666605</c:v>
                </c:pt>
                <c:pt idx="10">
                  <c:v>6663312.3333333302</c:v>
                </c:pt>
                <c:pt idx="11">
                  <c:v>6653259.6666666605</c:v>
                </c:pt>
                <c:pt idx="12">
                  <c:v>6653489.6666666605</c:v>
                </c:pt>
                <c:pt idx="13">
                  <c:v>6644275.3333333302</c:v>
                </c:pt>
                <c:pt idx="14">
                  <c:v>6619947</c:v>
                </c:pt>
                <c:pt idx="15">
                  <c:v>6603117</c:v>
                </c:pt>
                <c:pt idx="16">
                  <c:v>6573580</c:v>
                </c:pt>
                <c:pt idx="17">
                  <c:v>6564872.3333333302</c:v>
                </c:pt>
                <c:pt idx="18">
                  <c:v>6539912</c:v>
                </c:pt>
                <c:pt idx="19">
                  <c:v>6528248.6666666605</c:v>
                </c:pt>
                <c:pt idx="20">
                  <c:v>6519224</c:v>
                </c:pt>
                <c:pt idx="21">
                  <c:v>6503806.6666666605</c:v>
                </c:pt>
                <c:pt idx="22">
                  <c:v>6501680.6666666605</c:v>
                </c:pt>
                <c:pt idx="23">
                  <c:v>6496086.3333333302</c:v>
                </c:pt>
                <c:pt idx="24">
                  <c:v>6498645.6666666605</c:v>
                </c:pt>
                <c:pt idx="25">
                  <c:v>6492668</c:v>
                </c:pt>
                <c:pt idx="26">
                  <c:v>6490566.3333333302</c:v>
                </c:pt>
                <c:pt idx="27">
                  <c:v>6494388</c:v>
                </c:pt>
                <c:pt idx="28">
                  <c:v>6489578.3333333302</c:v>
                </c:pt>
                <c:pt idx="29">
                  <c:v>6491053.3333333302</c:v>
                </c:pt>
                <c:pt idx="30">
                  <c:v>6480428</c:v>
                </c:pt>
                <c:pt idx="31">
                  <c:v>6488068.6666666605</c:v>
                </c:pt>
                <c:pt idx="32">
                  <c:v>6473927.3333333302</c:v>
                </c:pt>
                <c:pt idx="33">
                  <c:v>6464359.3333333302</c:v>
                </c:pt>
                <c:pt idx="34">
                  <c:v>6471379</c:v>
                </c:pt>
                <c:pt idx="35">
                  <c:v>6456412.6666666605</c:v>
                </c:pt>
                <c:pt idx="36">
                  <c:v>6453938</c:v>
                </c:pt>
                <c:pt idx="37">
                  <c:v>6446962.6666666605</c:v>
                </c:pt>
                <c:pt idx="38">
                  <c:v>6450291.6666666605</c:v>
                </c:pt>
                <c:pt idx="39">
                  <c:v>6442556.6666666605</c:v>
                </c:pt>
                <c:pt idx="40">
                  <c:v>6427165.6666666605</c:v>
                </c:pt>
                <c:pt idx="41">
                  <c:v>6418822</c:v>
                </c:pt>
                <c:pt idx="42">
                  <c:v>6423404</c:v>
                </c:pt>
                <c:pt idx="43">
                  <c:v>6407637.5</c:v>
                </c:pt>
                <c:pt idx="44">
                  <c:v>6392549</c:v>
                </c:pt>
                <c:pt idx="45">
                  <c:v>6404284.5</c:v>
                </c:pt>
                <c:pt idx="46">
                  <c:v>6391676</c:v>
                </c:pt>
                <c:pt idx="47">
                  <c:v>6380088</c:v>
                </c:pt>
                <c:pt idx="48">
                  <c:v>6379281.5</c:v>
                </c:pt>
                <c:pt idx="49">
                  <c:v>6384374.5</c:v>
                </c:pt>
                <c:pt idx="50">
                  <c:v>6373783</c:v>
                </c:pt>
                <c:pt idx="51">
                  <c:v>6384793</c:v>
                </c:pt>
                <c:pt idx="52">
                  <c:v>6388248.5</c:v>
                </c:pt>
                <c:pt idx="53">
                  <c:v>6379042</c:v>
                </c:pt>
                <c:pt idx="54">
                  <c:v>6373547.5</c:v>
                </c:pt>
                <c:pt idx="55">
                  <c:v>6378339.5</c:v>
                </c:pt>
                <c:pt idx="56">
                  <c:v>6378004</c:v>
                </c:pt>
                <c:pt idx="57">
                  <c:v>6371980</c:v>
                </c:pt>
                <c:pt idx="58">
                  <c:v>6378045.5</c:v>
                </c:pt>
                <c:pt idx="59">
                  <c:v>6378079</c:v>
                </c:pt>
                <c:pt idx="60">
                  <c:v>6375357.5</c:v>
                </c:pt>
                <c:pt idx="61">
                  <c:v>6382681.5</c:v>
                </c:pt>
                <c:pt idx="62">
                  <c:v>6380988</c:v>
                </c:pt>
                <c:pt idx="63">
                  <c:v>6393437</c:v>
                </c:pt>
                <c:pt idx="64">
                  <c:v>6387542</c:v>
                </c:pt>
                <c:pt idx="65">
                  <c:v>6383536</c:v>
                </c:pt>
                <c:pt idx="66">
                  <c:v>6396455</c:v>
                </c:pt>
                <c:pt idx="67">
                  <c:v>6382756.5</c:v>
                </c:pt>
                <c:pt idx="68">
                  <c:v>6378058</c:v>
                </c:pt>
                <c:pt idx="69">
                  <c:v>6381883</c:v>
                </c:pt>
                <c:pt idx="70">
                  <c:v>6397916.5</c:v>
                </c:pt>
                <c:pt idx="71">
                  <c:v>6402670</c:v>
                </c:pt>
                <c:pt idx="72">
                  <c:v>6399522.5</c:v>
                </c:pt>
                <c:pt idx="73">
                  <c:v>6399939.5</c:v>
                </c:pt>
                <c:pt idx="74">
                  <c:v>6401398.5</c:v>
                </c:pt>
                <c:pt idx="75">
                  <c:v>6398365.5</c:v>
                </c:pt>
                <c:pt idx="76">
                  <c:v>6395668.5</c:v>
                </c:pt>
                <c:pt idx="77">
                  <c:v>6404074</c:v>
                </c:pt>
                <c:pt idx="78">
                  <c:v>6413519.5</c:v>
                </c:pt>
                <c:pt idx="79">
                  <c:v>6411638</c:v>
                </c:pt>
                <c:pt idx="80">
                  <c:v>6406302</c:v>
                </c:pt>
                <c:pt idx="81">
                  <c:v>6408162.5</c:v>
                </c:pt>
                <c:pt idx="82">
                  <c:v>6427491</c:v>
                </c:pt>
                <c:pt idx="83">
                  <c:v>6413471.5</c:v>
                </c:pt>
                <c:pt idx="84">
                  <c:v>6416211</c:v>
                </c:pt>
                <c:pt idx="85">
                  <c:v>6406499</c:v>
                </c:pt>
                <c:pt idx="86">
                  <c:v>6417862</c:v>
                </c:pt>
                <c:pt idx="87">
                  <c:v>6412664</c:v>
                </c:pt>
                <c:pt idx="88">
                  <c:v>6410162</c:v>
                </c:pt>
                <c:pt idx="89">
                  <c:v>6412959</c:v>
                </c:pt>
                <c:pt idx="90">
                  <c:v>6427013</c:v>
                </c:pt>
                <c:pt idx="91">
                  <c:v>6417695.5</c:v>
                </c:pt>
                <c:pt idx="92">
                  <c:v>6422160.5</c:v>
                </c:pt>
                <c:pt idx="93">
                  <c:v>6424992.5</c:v>
                </c:pt>
                <c:pt idx="94">
                  <c:v>6422683</c:v>
                </c:pt>
                <c:pt idx="95">
                  <c:v>6417136</c:v>
                </c:pt>
                <c:pt idx="96">
                  <c:v>6425559.5</c:v>
                </c:pt>
                <c:pt idx="97">
                  <c:v>6433621.5</c:v>
                </c:pt>
                <c:pt idx="98">
                  <c:v>6430824</c:v>
                </c:pt>
                <c:pt idx="99">
                  <c:v>6428946.5</c:v>
                </c:pt>
                <c:pt idx="100">
                  <c:v>6431217.5</c:v>
                </c:pt>
                <c:pt idx="101">
                  <c:v>6438027</c:v>
                </c:pt>
                <c:pt idx="102">
                  <c:v>6433550.5</c:v>
                </c:pt>
                <c:pt idx="103">
                  <c:v>6437039</c:v>
                </c:pt>
                <c:pt idx="104">
                  <c:v>6439678</c:v>
                </c:pt>
                <c:pt idx="105">
                  <c:v>6437076</c:v>
                </c:pt>
                <c:pt idx="106">
                  <c:v>6433478</c:v>
                </c:pt>
                <c:pt idx="107">
                  <c:v>6447032.5</c:v>
                </c:pt>
                <c:pt idx="108">
                  <c:v>6437365</c:v>
                </c:pt>
                <c:pt idx="109">
                  <c:v>6441020.5</c:v>
                </c:pt>
                <c:pt idx="110">
                  <c:v>6441321.5</c:v>
                </c:pt>
                <c:pt idx="111">
                  <c:v>6443969.5</c:v>
                </c:pt>
                <c:pt idx="112">
                  <c:v>6446661</c:v>
                </c:pt>
                <c:pt idx="113">
                  <c:v>6445277</c:v>
                </c:pt>
                <c:pt idx="114">
                  <c:v>6454757</c:v>
                </c:pt>
                <c:pt idx="115">
                  <c:v>6444300</c:v>
                </c:pt>
                <c:pt idx="116">
                  <c:v>6450683.5</c:v>
                </c:pt>
                <c:pt idx="117">
                  <c:v>6447425.5</c:v>
                </c:pt>
                <c:pt idx="118">
                  <c:v>6444572.5</c:v>
                </c:pt>
                <c:pt idx="119">
                  <c:v>6453404</c:v>
                </c:pt>
                <c:pt idx="120">
                  <c:v>6452067.5</c:v>
                </c:pt>
                <c:pt idx="121">
                  <c:v>6447607.5</c:v>
                </c:pt>
                <c:pt idx="122">
                  <c:v>6456413.5</c:v>
                </c:pt>
                <c:pt idx="123">
                  <c:v>6450288.5</c:v>
                </c:pt>
                <c:pt idx="124">
                  <c:v>6449382.5</c:v>
                </c:pt>
                <c:pt idx="125">
                  <c:v>6457557</c:v>
                </c:pt>
                <c:pt idx="126">
                  <c:v>6459958</c:v>
                </c:pt>
                <c:pt idx="127">
                  <c:v>6458937.5</c:v>
                </c:pt>
                <c:pt idx="128">
                  <c:v>6461089.5</c:v>
                </c:pt>
                <c:pt idx="129">
                  <c:v>6454979</c:v>
                </c:pt>
                <c:pt idx="130">
                  <c:v>6456888</c:v>
                </c:pt>
                <c:pt idx="131">
                  <c:v>6454630</c:v>
                </c:pt>
                <c:pt idx="132">
                  <c:v>6452649</c:v>
                </c:pt>
                <c:pt idx="133">
                  <c:v>6458993</c:v>
                </c:pt>
                <c:pt idx="134">
                  <c:v>6456781</c:v>
                </c:pt>
                <c:pt idx="135">
                  <c:v>6468164</c:v>
                </c:pt>
                <c:pt idx="136">
                  <c:v>6461311</c:v>
                </c:pt>
                <c:pt idx="137">
                  <c:v>6468921.5</c:v>
                </c:pt>
                <c:pt idx="138">
                  <c:v>6472659</c:v>
                </c:pt>
                <c:pt idx="139">
                  <c:v>6462349.5</c:v>
                </c:pt>
                <c:pt idx="140">
                  <c:v>6470480.5</c:v>
                </c:pt>
                <c:pt idx="141">
                  <c:v>6469444.5</c:v>
                </c:pt>
                <c:pt idx="142">
                  <c:v>6470488</c:v>
                </c:pt>
                <c:pt idx="143">
                  <c:v>6464971</c:v>
                </c:pt>
                <c:pt idx="144">
                  <c:v>6465270</c:v>
                </c:pt>
                <c:pt idx="145">
                  <c:v>6468437.5</c:v>
                </c:pt>
                <c:pt idx="146">
                  <c:v>6472549.5</c:v>
                </c:pt>
                <c:pt idx="147">
                  <c:v>6467078.5</c:v>
                </c:pt>
                <c:pt idx="148">
                  <c:v>6464181</c:v>
                </c:pt>
                <c:pt idx="149">
                  <c:v>6468959</c:v>
                </c:pt>
                <c:pt idx="150">
                  <c:v>6472763</c:v>
                </c:pt>
                <c:pt idx="151">
                  <c:v>6467683</c:v>
                </c:pt>
                <c:pt idx="152">
                  <c:v>6483001.5</c:v>
                </c:pt>
                <c:pt idx="153">
                  <c:v>6470207.5</c:v>
                </c:pt>
                <c:pt idx="154">
                  <c:v>6470944.5</c:v>
                </c:pt>
                <c:pt idx="155">
                  <c:v>6480359</c:v>
                </c:pt>
                <c:pt idx="156">
                  <c:v>6471193.5</c:v>
                </c:pt>
                <c:pt idx="157">
                  <c:v>6478873.5</c:v>
                </c:pt>
                <c:pt idx="158">
                  <c:v>6480077.5</c:v>
                </c:pt>
                <c:pt idx="159">
                  <c:v>6491882</c:v>
                </c:pt>
                <c:pt idx="160">
                  <c:v>6492997.3333333302</c:v>
                </c:pt>
                <c:pt idx="161">
                  <c:v>6491088.6666666605</c:v>
                </c:pt>
                <c:pt idx="162">
                  <c:v>6501700.6666666605</c:v>
                </c:pt>
                <c:pt idx="163">
                  <c:v>6503793</c:v>
                </c:pt>
                <c:pt idx="164">
                  <c:v>6508165.3333333302</c:v>
                </c:pt>
                <c:pt idx="165">
                  <c:v>6505152.6666666605</c:v>
                </c:pt>
                <c:pt idx="166">
                  <c:v>6519780.3333333302</c:v>
                </c:pt>
                <c:pt idx="167">
                  <c:v>6513466.3333333302</c:v>
                </c:pt>
                <c:pt idx="168">
                  <c:v>6526180</c:v>
                </c:pt>
                <c:pt idx="169">
                  <c:v>6529046</c:v>
                </c:pt>
                <c:pt idx="170">
                  <c:v>6535161</c:v>
                </c:pt>
                <c:pt idx="171">
                  <c:v>6532380</c:v>
                </c:pt>
                <c:pt idx="172">
                  <c:v>6539099.3333333302</c:v>
                </c:pt>
                <c:pt idx="173">
                  <c:v>6532736.3333333302</c:v>
                </c:pt>
                <c:pt idx="174">
                  <c:v>6534329</c:v>
                </c:pt>
                <c:pt idx="175">
                  <c:v>6545321.3333333302</c:v>
                </c:pt>
                <c:pt idx="176">
                  <c:v>6527212.6666666605</c:v>
                </c:pt>
                <c:pt idx="177">
                  <c:v>6542842.3333333302</c:v>
                </c:pt>
                <c:pt idx="178">
                  <c:v>6522482.6666666605</c:v>
                </c:pt>
                <c:pt idx="179">
                  <c:v>6525163</c:v>
                </c:pt>
                <c:pt idx="180">
                  <c:v>6518789</c:v>
                </c:pt>
                <c:pt idx="181">
                  <c:v>6520100</c:v>
                </c:pt>
                <c:pt idx="182">
                  <c:v>6501157.6666666605</c:v>
                </c:pt>
                <c:pt idx="183">
                  <c:v>6509854</c:v>
                </c:pt>
                <c:pt idx="184">
                  <c:v>6485317.6666666605</c:v>
                </c:pt>
                <c:pt idx="185">
                  <c:v>6475963</c:v>
                </c:pt>
                <c:pt idx="186">
                  <c:v>6463543.3333333302</c:v>
                </c:pt>
                <c:pt idx="187">
                  <c:v>6434683.3333333302</c:v>
                </c:pt>
                <c:pt idx="188">
                  <c:v>6412877</c:v>
                </c:pt>
                <c:pt idx="189">
                  <c:v>6400109</c:v>
                </c:pt>
                <c:pt idx="190">
                  <c:v>6387410.3333333302</c:v>
                </c:pt>
                <c:pt idx="191">
                  <c:v>6356736</c:v>
                </c:pt>
                <c:pt idx="192">
                  <c:v>6339447.6666666605</c:v>
                </c:pt>
                <c:pt idx="193">
                  <c:v>6322798.3333333302</c:v>
                </c:pt>
                <c:pt idx="194">
                  <c:v>6320471</c:v>
                </c:pt>
                <c:pt idx="195">
                  <c:v>6308562.6666666605</c:v>
                </c:pt>
                <c:pt idx="196">
                  <c:v>6316313.3333333302</c:v>
                </c:pt>
                <c:pt idx="197">
                  <c:v>6305977</c:v>
                </c:pt>
                <c:pt idx="198">
                  <c:v>6318629</c:v>
                </c:pt>
                <c:pt idx="199">
                  <c:v>6280022.3333333302</c:v>
                </c:pt>
                <c:pt idx="200">
                  <c:v>5949605</c:v>
                </c:pt>
              </c:numCache>
            </c:numRef>
          </c:val>
          <c:smooth val="0"/>
        </c:ser>
        <c:ser>
          <c:idx val="2"/>
          <c:order val="2"/>
          <c:tx>
            <c:v>branched average</c:v>
          </c:tx>
          <c:spPr>
            <a:ln w="19050">
              <a:prstDash val="dash"/>
            </a:ln>
          </c:spPr>
          <c:marker>
            <c:symbol val="none"/>
          </c:marker>
          <c:cat>
            <c:numRef>
              <c:f>Sheet3!$Q$2:$Q$202</c:f>
              <c:numCache>
                <c:formatCode>0.0%</c:formatCode>
                <c:ptCount val="201"/>
                <c:pt idx="0" formatCode="0%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0.32000000000000101</c:v>
                </c:pt>
                <c:pt idx="65">
                  <c:v>0.32500000000000101</c:v>
                </c:pt>
                <c:pt idx="66">
                  <c:v>0.33000000000000101</c:v>
                </c:pt>
                <c:pt idx="67">
                  <c:v>0.33500000000000102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0.375000000000001</c:v>
                </c:pt>
                <c:pt idx="76">
                  <c:v>0.380000000000001</c:v>
                </c:pt>
                <c:pt idx="77">
                  <c:v>0.38500000000000101</c:v>
                </c:pt>
                <c:pt idx="78">
                  <c:v>0.39000000000000101</c:v>
                </c:pt>
                <c:pt idx="79">
                  <c:v>0.39500000000000102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0.435000000000001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0.52500000000000102</c:v>
                </c:pt>
                <c:pt idx="106">
                  <c:v>0.53000000000000103</c:v>
                </c:pt>
                <c:pt idx="107">
                  <c:v>0.53500000000000103</c:v>
                </c:pt>
                <c:pt idx="108">
                  <c:v>0.54000000000000103</c:v>
                </c:pt>
                <c:pt idx="109">
                  <c:v>0.54500000000000104</c:v>
                </c:pt>
                <c:pt idx="110">
                  <c:v>0.55000000000000104</c:v>
                </c:pt>
                <c:pt idx="111">
                  <c:v>0.55500000000000105</c:v>
                </c:pt>
                <c:pt idx="112">
                  <c:v>0.56000000000000105</c:v>
                </c:pt>
                <c:pt idx="113">
                  <c:v>0.56500000000000095</c:v>
                </c:pt>
                <c:pt idx="114">
                  <c:v>0.57000000000000095</c:v>
                </c:pt>
                <c:pt idx="115">
                  <c:v>0.57500000000000095</c:v>
                </c:pt>
                <c:pt idx="116">
                  <c:v>0.57999999999999996</c:v>
                </c:pt>
                <c:pt idx="117">
                  <c:v>0.58500000000000096</c:v>
                </c:pt>
                <c:pt idx="118">
                  <c:v>0.59</c:v>
                </c:pt>
                <c:pt idx="119">
                  <c:v>0.59500000000000097</c:v>
                </c:pt>
                <c:pt idx="120">
                  <c:v>0.60000000000000098</c:v>
                </c:pt>
                <c:pt idx="121">
                  <c:v>0.60500000000000098</c:v>
                </c:pt>
                <c:pt idx="122">
                  <c:v>0.61000000000000099</c:v>
                </c:pt>
                <c:pt idx="123">
                  <c:v>0.61500000000000099</c:v>
                </c:pt>
                <c:pt idx="124">
                  <c:v>0.62000000000000099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0.68000000000000105</c:v>
                </c:pt>
                <c:pt idx="137">
                  <c:v>0.68500000000000105</c:v>
                </c:pt>
                <c:pt idx="138">
                  <c:v>0.69000000000000095</c:v>
                </c:pt>
                <c:pt idx="139">
                  <c:v>0.69500000000000095</c:v>
                </c:pt>
                <c:pt idx="140">
                  <c:v>0.70000000000000095</c:v>
                </c:pt>
                <c:pt idx="141">
                  <c:v>0.70500000000000096</c:v>
                </c:pt>
                <c:pt idx="142">
                  <c:v>0.71000000000000096</c:v>
                </c:pt>
                <c:pt idx="143">
                  <c:v>0.71500000000000097</c:v>
                </c:pt>
                <c:pt idx="144">
                  <c:v>0.72000000000000097</c:v>
                </c:pt>
                <c:pt idx="145">
                  <c:v>0.72500000000000098</c:v>
                </c:pt>
                <c:pt idx="146">
                  <c:v>0.73000000000000098</c:v>
                </c:pt>
                <c:pt idx="147">
                  <c:v>0.73500000000000099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0.77500000000000102</c:v>
                </c:pt>
                <c:pt idx="156">
                  <c:v>0.78000000000000103</c:v>
                </c:pt>
                <c:pt idx="157">
                  <c:v>0.78500000000000103</c:v>
                </c:pt>
                <c:pt idx="158">
                  <c:v>0.79000000000000103</c:v>
                </c:pt>
                <c:pt idx="159">
                  <c:v>0.79500000000000104</c:v>
                </c:pt>
                <c:pt idx="160">
                  <c:v>0.80000000000000104</c:v>
                </c:pt>
                <c:pt idx="161">
                  <c:v>0.80500000000000105</c:v>
                </c:pt>
                <c:pt idx="162">
                  <c:v>0.81000000000000105</c:v>
                </c:pt>
                <c:pt idx="163">
                  <c:v>0.81500000000000095</c:v>
                </c:pt>
                <c:pt idx="164">
                  <c:v>0.82000000000000095</c:v>
                </c:pt>
                <c:pt idx="165">
                  <c:v>0.82500000000000095</c:v>
                </c:pt>
                <c:pt idx="166">
                  <c:v>0.83000000000000096</c:v>
                </c:pt>
                <c:pt idx="167">
                  <c:v>0.83500000000000096</c:v>
                </c:pt>
                <c:pt idx="168">
                  <c:v>0.84000000000000097</c:v>
                </c:pt>
                <c:pt idx="169">
                  <c:v>0.84500000000000097</c:v>
                </c:pt>
                <c:pt idx="170">
                  <c:v>0.85000000000000098</c:v>
                </c:pt>
                <c:pt idx="171">
                  <c:v>0.85500000000000098</c:v>
                </c:pt>
                <c:pt idx="172">
                  <c:v>0.86000000000000099</c:v>
                </c:pt>
                <c:pt idx="173">
                  <c:v>0.86500000000000099</c:v>
                </c:pt>
                <c:pt idx="174">
                  <c:v>0.87000000000000099</c:v>
                </c:pt>
                <c:pt idx="175">
                  <c:v>0.875000000000001</c:v>
                </c:pt>
                <c:pt idx="176">
                  <c:v>0.880000000000001</c:v>
                </c:pt>
                <c:pt idx="177">
                  <c:v>0.88500000000000101</c:v>
                </c:pt>
                <c:pt idx="178">
                  <c:v>0.89000000000000101</c:v>
                </c:pt>
                <c:pt idx="179">
                  <c:v>0.89500000000000102</c:v>
                </c:pt>
                <c:pt idx="180">
                  <c:v>0.90000000000000102</c:v>
                </c:pt>
                <c:pt idx="181">
                  <c:v>0.90500000000000103</c:v>
                </c:pt>
                <c:pt idx="182">
                  <c:v>0.91000000000000103</c:v>
                </c:pt>
                <c:pt idx="183">
                  <c:v>0.91500000000000103</c:v>
                </c:pt>
                <c:pt idx="184">
                  <c:v>0.92000000000000104</c:v>
                </c:pt>
                <c:pt idx="185">
                  <c:v>0.92500000000000104</c:v>
                </c:pt>
                <c:pt idx="186">
                  <c:v>0.93000000000000105</c:v>
                </c:pt>
                <c:pt idx="187">
                  <c:v>0.93500000000000105</c:v>
                </c:pt>
                <c:pt idx="188">
                  <c:v>0.94000000000000095</c:v>
                </c:pt>
                <c:pt idx="189">
                  <c:v>0.94500000000000095</c:v>
                </c:pt>
                <c:pt idx="190">
                  <c:v>0.95000000000000095</c:v>
                </c:pt>
                <c:pt idx="191">
                  <c:v>0.95500000000000096</c:v>
                </c:pt>
                <c:pt idx="192">
                  <c:v>0.96000000000000096</c:v>
                </c:pt>
                <c:pt idx="193">
                  <c:v>0.96500000000000097</c:v>
                </c:pt>
                <c:pt idx="194">
                  <c:v>0.97000000000000097</c:v>
                </c:pt>
                <c:pt idx="195">
                  <c:v>0.97500000000000098</c:v>
                </c:pt>
                <c:pt idx="196">
                  <c:v>0.98000000000000098</c:v>
                </c:pt>
                <c:pt idx="197">
                  <c:v>0.98500000000000099</c:v>
                </c:pt>
                <c:pt idx="198">
                  <c:v>0.99000000000000099</c:v>
                </c:pt>
                <c:pt idx="199">
                  <c:v>0.99500000000000099</c:v>
                </c:pt>
                <c:pt idx="200">
                  <c:v>1.0000000000000011</c:v>
                </c:pt>
              </c:numCache>
            </c:numRef>
          </c:cat>
          <c:val>
            <c:numRef>
              <c:f>Sheet3!$T$2:$T$202</c:f>
              <c:numCache>
                <c:formatCode>General</c:formatCode>
                <c:ptCount val="201"/>
                <c:pt idx="0">
                  <c:v>7128367.5644891104</c:v>
                </c:pt>
                <c:pt idx="200">
                  <c:v>7128367.5644891104</c:v>
                </c:pt>
              </c:numCache>
            </c:numRef>
          </c:val>
          <c:smooth val="0"/>
        </c:ser>
        <c:ser>
          <c:idx val="3"/>
          <c:order val="3"/>
          <c:tx>
            <c:v>split average</c:v>
          </c:tx>
          <c:spPr>
            <a:ln w="19050">
              <a:prstDash val="dash"/>
            </a:ln>
          </c:spPr>
          <c:marker>
            <c:symbol val="none"/>
          </c:marker>
          <c:val>
            <c:numRef>
              <c:f>Sheet3!$U$2:$U$202</c:f>
              <c:numCache>
                <c:formatCode>General</c:formatCode>
                <c:ptCount val="201"/>
                <c:pt idx="0">
                  <c:v>6459309.6809045197</c:v>
                </c:pt>
                <c:pt idx="200">
                  <c:v>6459309.6809045197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43200"/>
        <c:axId val="111844736"/>
      </c:lineChart>
      <c:catAx>
        <c:axId val="11184320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1184473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1844736"/>
        <c:scaling>
          <c:orientation val="minMax"/>
          <c:max val="8000000"/>
          <c:min val="4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43200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msec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9573005415069198"/>
          <c:y val="0.58879218222722096"/>
          <c:w val="0.162972015542237"/>
          <c:h val="0.21527277840270001"/>
        </c:manualLayout>
      </c:layout>
      <c:overlay val="0"/>
      <c:spPr>
        <a:solidFill>
          <a:prstClr val="white"/>
        </a:solidFill>
        <a:ln>
          <a:solidFill>
            <a:prstClr val="black"/>
          </a:solidFill>
        </a:ln>
      </c:spPr>
    </c:legend>
    <c:plotVisOnly val="1"/>
    <c:dispBlanksAs val="span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017981925491"/>
          <c:y val="3.3191389192942802E-2"/>
          <c:w val="0.80197260000216597"/>
          <c:h val="0.836359827218909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branched</c:v>
                </c:pt>
              </c:strCache>
            </c:strRef>
          </c:tx>
          <c:marker>
            <c:symbol val="none"/>
          </c:marker>
          <c:cat>
            <c:numRef>
              <c:f>Sheet1!$M$2:$M$202</c:f>
              <c:numCache>
                <c:formatCode>0.0%</c:formatCode>
                <c:ptCount val="201"/>
                <c:pt idx="0">
                  <c:v>0.8</c:v>
                </c:pt>
                <c:pt idx="1">
                  <c:v>0.80100000000000005</c:v>
                </c:pt>
                <c:pt idx="2">
                  <c:v>0.80200000000000005</c:v>
                </c:pt>
                <c:pt idx="3">
                  <c:v>0.80300000000000005</c:v>
                </c:pt>
                <c:pt idx="4">
                  <c:v>0.80400000000000005</c:v>
                </c:pt>
                <c:pt idx="5">
                  <c:v>0.80500000000000005</c:v>
                </c:pt>
                <c:pt idx="6">
                  <c:v>0.80600000000000005</c:v>
                </c:pt>
                <c:pt idx="7">
                  <c:v>0.80700000000000005</c:v>
                </c:pt>
                <c:pt idx="8">
                  <c:v>0.80800000000000005</c:v>
                </c:pt>
                <c:pt idx="9">
                  <c:v>0.80900000000000005</c:v>
                </c:pt>
                <c:pt idx="10">
                  <c:v>0.81</c:v>
                </c:pt>
                <c:pt idx="11">
                  <c:v>0.81100000000000005</c:v>
                </c:pt>
                <c:pt idx="12">
                  <c:v>0.81200000000000006</c:v>
                </c:pt>
                <c:pt idx="13">
                  <c:v>0.81299999999999994</c:v>
                </c:pt>
                <c:pt idx="14">
                  <c:v>0.81399999999999995</c:v>
                </c:pt>
                <c:pt idx="15">
                  <c:v>0.81499999999999995</c:v>
                </c:pt>
                <c:pt idx="16">
                  <c:v>0.81599999999999995</c:v>
                </c:pt>
                <c:pt idx="17">
                  <c:v>0.81699999999999995</c:v>
                </c:pt>
                <c:pt idx="18">
                  <c:v>0.81799999999999995</c:v>
                </c:pt>
                <c:pt idx="19">
                  <c:v>0.81899999999999995</c:v>
                </c:pt>
                <c:pt idx="20">
                  <c:v>0.82</c:v>
                </c:pt>
                <c:pt idx="21">
                  <c:v>0.82099999999999995</c:v>
                </c:pt>
                <c:pt idx="22">
                  <c:v>0.82199999999999995</c:v>
                </c:pt>
                <c:pt idx="23">
                  <c:v>0.82299999999999995</c:v>
                </c:pt>
                <c:pt idx="24">
                  <c:v>0.82399999999999995</c:v>
                </c:pt>
                <c:pt idx="25">
                  <c:v>0.82499999999999996</c:v>
                </c:pt>
                <c:pt idx="26">
                  <c:v>0.82599999999999996</c:v>
                </c:pt>
                <c:pt idx="27">
                  <c:v>0.82699999999999996</c:v>
                </c:pt>
                <c:pt idx="28">
                  <c:v>0.82799999999999996</c:v>
                </c:pt>
                <c:pt idx="29">
                  <c:v>0.82899999999999996</c:v>
                </c:pt>
                <c:pt idx="30">
                  <c:v>0.83</c:v>
                </c:pt>
                <c:pt idx="31">
                  <c:v>0.83099999999999996</c:v>
                </c:pt>
                <c:pt idx="32">
                  <c:v>0.83199999999999996</c:v>
                </c:pt>
                <c:pt idx="33">
                  <c:v>0.83299999999999996</c:v>
                </c:pt>
                <c:pt idx="34">
                  <c:v>0.83399999999999996</c:v>
                </c:pt>
                <c:pt idx="35">
                  <c:v>0.83499999999999996</c:v>
                </c:pt>
                <c:pt idx="36">
                  <c:v>0.83599999999999997</c:v>
                </c:pt>
                <c:pt idx="37">
                  <c:v>0.83700000000000097</c:v>
                </c:pt>
                <c:pt idx="38">
                  <c:v>0.83800000000000097</c:v>
                </c:pt>
                <c:pt idx="39">
                  <c:v>0.83900000000000097</c:v>
                </c:pt>
                <c:pt idx="40">
                  <c:v>0.84000000000000097</c:v>
                </c:pt>
                <c:pt idx="41">
                  <c:v>0.84100000000000097</c:v>
                </c:pt>
                <c:pt idx="42">
                  <c:v>0.84200000000000097</c:v>
                </c:pt>
                <c:pt idx="43">
                  <c:v>0.84300000000000097</c:v>
                </c:pt>
                <c:pt idx="44">
                  <c:v>0.84400000000000097</c:v>
                </c:pt>
                <c:pt idx="45">
                  <c:v>0.84500000000000097</c:v>
                </c:pt>
                <c:pt idx="46">
                  <c:v>0.84600000000000097</c:v>
                </c:pt>
                <c:pt idx="47">
                  <c:v>0.84700000000000097</c:v>
                </c:pt>
                <c:pt idx="48">
                  <c:v>0.84800000000000098</c:v>
                </c:pt>
                <c:pt idx="49">
                  <c:v>0.84900000000000098</c:v>
                </c:pt>
                <c:pt idx="50">
                  <c:v>0.85000000000000098</c:v>
                </c:pt>
                <c:pt idx="51">
                  <c:v>0.85100000000000098</c:v>
                </c:pt>
                <c:pt idx="52">
                  <c:v>0.85200000000000098</c:v>
                </c:pt>
                <c:pt idx="53">
                  <c:v>0.85300000000000098</c:v>
                </c:pt>
                <c:pt idx="54">
                  <c:v>0.85400000000000098</c:v>
                </c:pt>
                <c:pt idx="55">
                  <c:v>0.85500000000000098</c:v>
                </c:pt>
                <c:pt idx="56">
                  <c:v>0.85600000000000098</c:v>
                </c:pt>
                <c:pt idx="57">
                  <c:v>0.85700000000000098</c:v>
                </c:pt>
                <c:pt idx="58">
                  <c:v>0.85800000000000098</c:v>
                </c:pt>
                <c:pt idx="59">
                  <c:v>0.85900000000000098</c:v>
                </c:pt>
                <c:pt idx="60">
                  <c:v>0.86000000000000099</c:v>
                </c:pt>
                <c:pt idx="61">
                  <c:v>0.86100000000000099</c:v>
                </c:pt>
                <c:pt idx="62">
                  <c:v>0.86200000000000099</c:v>
                </c:pt>
                <c:pt idx="63">
                  <c:v>0.86300000000000099</c:v>
                </c:pt>
                <c:pt idx="64">
                  <c:v>0.86400000000000099</c:v>
                </c:pt>
                <c:pt idx="65">
                  <c:v>0.86500000000000099</c:v>
                </c:pt>
                <c:pt idx="66">
                  <c:v>0.86600000000000099</c:v>
                </c:pt>
                <c:pt idx="67">
                  <c:v>0.86700000000000099</c:v>
                </c:pt>
                <c:pt idx="68">
                  <c:v>0.86800000000000099</c:v>
                </c:pt>
                <c:pt idx="69">
                  <c:v>0.86900000000000099</c:v>
                </c:pt>
                <c:pt idx="70">
                  <c:v>0.87000000000000099</c:v>
                </c:pt>
                <c:pt idx="71">
                  <c:v>0.871000000000001</c:v>
                </c:pt>
                <c:pt idx="72">
                  <c:v>0.872000000000001</c:v>
                </c:pt>
                <c:pt idx="73">
                  <c:v>0.873000000000001</c:v>
                </c:pt>
                <c:pt idx="74">
                  <c:v>0.874000000000001</c:v>
                </c:pt>
                <c:pt idx="75">
                  <c:v>0.875000000000001</c:v>
                </c:pt>
                <c:pt idx="76">
                  <c:v>0.876000000000001</c:v>
                </c:pt>
                <c:pt idx="77">
                  <c:v>0.877000000000001</c:v>
                </c:pt>
                <c:pt idx="78">
                  <c:v>0.878000000000001</c:v>
                </c:pt>
                <c:pt idx="79">
                  <c:v>0.879000000000001</c:v>
                </c:pt>
                <c:pt idx="80">
                  <c:v>0.88</c:v>
                </c:pt>
                <c:pt idx="81">
                  <c:v>0.88100000000000001</c:v>
                </c:pt>
                <c:pt idx="82">
                  <c:v>0.88200000000000001</c:v>
                </c:pt>
                <c:pt idx="83">
                  <c:v>0.88300000000000001</c:v>
                </c:pt>
                <c:pt idx="84">
                  <c:v>0.88400000000000001</c:v>
                </c:pt>
                <c:pt idx="85">
                  <c:v>0.88500000000000001</c:v>
                </c:pt>
                <c:pt idx="86">
                  <c:v>0.88600000000000001</c:v>
                </c:pt>
                <c:pt idx="87">
                  <c:v>0.88700000000000001</c:v>
                </c:pt>
                <c:pt idx="88">
                  <c:v>0.88800000000000001</c:v>
                </c:pt>
                <c:pt idx="89">
                  <c:v>0.88900000000000001</c:v>
                </c:pt>
                <c:pt idx="90">
                  <c:v>0.89</c:v>
                </c:pt>
                <c:pt idx="91">
                  <c:v>0.89100000000000001</c:v>
                </c:pt>
                <c:pt idx="92">
                  <c:v>0.89200000000000002</c:v>
                </c:pt>
                <c:pt idx="93">
                  <c:v>0.89300000000000002</c:v>
                </c:pt>
                <c:pt idx="94">
                  <c:v>0.89400000000000002</c:v>
                </c:pt>
                <c:pt idx="95">
                  <c:v>0.89500000000000002</c:v>
                </c:pt>
                <c:pt idx="96">
                  <c:v>0.89600000000000002</c:v>
                </c:pt>
                <c:pt idx="97">
                  <c:v>0.89700000000000002</c:v>
                </c:pt>
                <c:pt idx="98">
                  <c:v>0.89800000000000002</c:v>
                </c:pt>
                <c:pt idx="99">
                  <c:v>0.89900000000000002</c:v>
                </c:pt>
                <c:pt idx="100">
                  <c:v>0.9</c:v>
                </c:pt>
                <c:pt idx="101">
                  <c:v>0.90100000000000002</c:v>
                </c:pt>
                <c:pt idx="102">
                  <c:v>0.90200000000000002</c:v>
                </c:pt>
                <c:pt idx="103">
                  <c:v>0.90300000000000002</c:v>
                </c:pt>
                <c:pt idx="104">
                  <c:v>0.90400000000000003</c:v>
                </c:pt>
                <c:pt idx="105">
                  <c:v>0.90500000000000003</c:v>
                </c:pt>
                <c:pt idx="106">
                  <c:v>0.90600000000000003</c:v>
                </c:pt>
                <c:pt idx="107">
                  <c:v>0.90700000000000003</c:v>
                </c:pt>
                <c:pt idx="108">
                  <c:v>0.90800000000000003</c:v>
                </c:pt>
                <c:pt idx="109">
                  <c:v>0.90900000000000003</c:v>
                </c:pt>
                <c:pt idx="110">
                  <c:v>0.91</c:v>
                </c:pt>
                <c:pt idx="111">
                  <c:v>0.91100000000000003</c:v>
                </c:pt>
                <c:pt idx="112">
                  <c:v>0.91200000000000003</c:v>
                </c:pt>
                <c:pt idx="113">
                  <c:v>0.91300000000000003</c:v>
                </c:pt>
                <c:pt idx="114">
                  <c:v>0.91400000000000003</c:v>
                </c:pt>
                <c:pt idx="115">
                  <c:v>0.91500000000000004</c:v>
                </c:pt>
                <c:pt idx="116">
                  <c:v>0.91600000000000004</c:v>
                </c:pt>
                <c:pt idx="117">
                  <c:v>0.91700000000000004</c:v>
                </c:pt>
                <c:pt idx="118">
                  <c:v>0.91800000000000004</c:v>
                </c:pt>
                <c:pt idx="119">
                  <c:v>0.91900000000000004</c:v>
                </c:pt>
                <c:pt idx="120">
                  <c:v>0.92</c:v>
                </c:pt>
                <c:pt idx="121">
                  <c:v>0.92100000000000004</c:v>
                </c:pt>
                <c:pt idx="122">
                  <c:v>0.92200000000000004</c:v>
                </c:pt>
                <c:pt idx="123">
                  <c:v>0.92300000000000004</c:v>
                </c:pt>
                <c:pt idx="124">
                  <c:v>0.92400000000000004</c:v>
                </c:pt>
                <c:pt idx="125">
                  <c:v>0.92500000000000004</c:v>
                </c:pt>
                <c:pt idx="126">
                  <c:v>0.92600000000000005</c:v>
                </c:pt>
                <c:pt idx="127">
                  <c:v>0.92700000000000005</c:v>
                </c:pt>
                <c:pt idx="128">
                  <c:v>0.92800000000000005</c:v>
                </c:pt>
                <c:pt idx="129">
                  <c:v>0.92900000000000005</c:v>
                </c:pt>
                <c:pt idx="130">
                  <c:v>0.93</c:v>
                </c:pt>
                <c:pt idx="131">
                  <c:v>0.93100000000000005</c:v>
                </c:pt>
                <c:pt idx="132">
                  <c:v>0.93200000000000005</c:v>
                </c:pt>
                <c:pt idx="133">
                  <c:v>0.93300000000000005</c:v>
                </c:pt>
                <c:pt idx="134">
                  <c:v>0.93400000000000005</c:v>
                </c:pt>
                <c:pt idx="135">
                  <c:v>0.93500000000000005</c:v>
                </c:pt>
                <c:pt idx="136">
                  <c:v>0.93600000000000005</c:v>
                </c:pt>
                <c:pt idx="137">
                  <c:v>0.93700000000000006</c:v>
                </c:pt>
                <c:pt idx="138">
                  <c:v>0.93799999999999994</c:v>
                </c:pt>
                <c:pt idx="139">
                  <c:v>0.93899999999999995</c:v>
                </c:pt>
                <c:pt idx="140">
                  <c:v>0.94000000000000095</c:v>
                </c:pt>
                <c:pt idx="141">
                  <c:v>0.94099999999999995</c:v>
                </c:pt>
                <c:pt idx="142">
                  <c:v>0.94199999999999995</c:v>
                </c:pt>
                <c:pt idx="143">
                  <c:v>0.94299999999999995</c:v>
                </c:pt>
                <c:pt idx="144">
                  <c:v>0.94399999999999995</c:v>
                </c:pt>
                <c:pt idx="145">
                  <c:v>0.94499999999999995</c:v>
                </c:pt>
                <c:pt idx="146">
                  <c:v>0.94599999999999995</c:v>
                </c:pt>
                <c:pt idx="147">
                  <c:v>0.94699999999999995</c:v>
                </c:pt>
                <c:pt idx="148">
                  <c:v>0.94799999999999995</c:v>
                </c:pt>
                <c:pt idx="149">
                  <c:v>0.94899999999999995</c:v>
                </c:pt>
                <c:pt idx="150">
                  <c:v>0.95000000000000095</c:v>
                </c:pt>
                <c:pt idx="151">
                  <c:v>0.95100000000000096</c:v>
                </c:pt>
                <c:pt idx="152">
                  <c:v>0.95200000000000096</c:v>
                </c:pt>
                <c:pt idx="153">
                  <c:v>0.95300000000000096</c:v>
                </c:pt>
                <c:pt idx="154">
                  <c:v>0.95400000000000096</c:v>
                </c:pt>
                <c:pt idx="155">
                  <c:v>0.95500000000000096</c:v>
                </c:pt>
                <c:pt idx="156">
                  <c:v>0.95600000000000096</c:v>
                </c:pt>
                <c:pt idx="157">
                  <c:v>0.95700000000000096</c:v>
                </c:pt>
                <c:pt idx="158">
                  <c:v>0.95800000000000096</c:v>
                </c:pt>
                <c:pt idx="159">
                  <c:v>0.95900000000000096</c:v>
                </c:pt>
                <c:pt idx="160">
                  <c:v>0.96000000000000096</c:v>
                </c:pt>
                <c:pt idx="161">
                  <c:v>0.96100000000000096</c:v>
                </c:pt>
                <c:pt idx="162">
                  <c:v>0.96200000000000097</c:v>
                </c:pt>
                <c:pt idx="163">
                  <c:v>0.96300000000000097</c:v>
                </c:pt>
                <c:pt idx="164">
                  <c:v>0.96400000000000097</c:v>
                </c:pt>
                <c:pt idx="165">
                  <c:v>0.96500000000000097</c:v>
                </c:pt>
                <c:pt idx="166">
                  <c:v>0.96600000000000097</c:v>
                </c:pt>
                <c:pt idx="167">
                  <c:v>0.96700000000000097</c:v>
                </c:pt>
                <c:pt idx="168">
                  <c:v>0.96800000000000097</c:v>
                </c:pt>
                <c:pt idx="169">
                  <c:v>0.96900000000000097</c:v>
                </c:pt>
                <c:pt idx="170">
                  <c:v>0.97</c:v>
                </c:pt>
                <c:pt idx="171">
                  <c:v>0.97100000000000097</c:v>
                </c:pt>
                <c:pt idx="172">
                  <c:v>0.97200000000000097</c:v>
                </c:pt>
                <c:pt idx="173">
                  <c:v>0.97300000000000098</c:v>
                </c:pt>
                <c:pt idx="174">
                  <c:v>0.97400000000000098</c:v>
                </c:pt>
                <c:pt idx="175">
                  <c:v>0.97500000000000098</c:v>
                </c:pt>
                <c:pt idx="176">
                  <c:v>0.97600000000000098</c:v>
                </c:pt>
                <c:pt idx="177">
                  <c:v>0.97700000000000098</c:v>
                </c:pt>
                <c:pt idx="178">
                  <c:v>0.97800000000000098</c:v>
                </c:pt>
                <c:pt idx="179">
                  <c:v>0.97900000000000098</c:v>
                </c:pt>
                <c:pt idx="180">
                  <c:v>0.98</c:v>
                </c:pt>
                <c:pt idx="181">
                  <c:v>0.98099999999999998</c:v>
                </c:pt>
                <c:pt idx="182">
                  <c:v>0.98199999999999998</c:v>
                </c:pt>
                <c:pt idx="183">
                  <c:v>0.98299999999999998</c:v>
                </c:pt>
                <c:pt idx="184">
                  <c:v>0.98399999999999999</c:v>
                </c:pt>
                <c:pt idx="185">
                  <c:v>0.98499999999999999</c:v>
                </c:pt>
                <c:pt idx="186">
                  <c:v>0.98599999999999999</c:v>
                </c:pt>
                <c:pt idx="187">
                  <c:v>0.98699999999999999</c:v>
                </c:pt>
                <c:pt idx="188">
                  <c:v>0.98799999999999999</c:v>
                </c:pt>
                <c:pt idx="189">
                  <c:v>0.98899999999999999</c:v>
                </c:pt>
                <c:pt idx="190">
                  <c:v>0.99</c:v>
                </c:pt>
                <c:pt idx="191">
                  <c:v>0.99099999999999999</c:v>
                </c:pt>
                <c:pt idx="192">
                  <c:v>0.99199999999999999</c:v>
                </c:pt>
                <c:pt idx="193">
                  <c:v>0.99299999999999999</c:v>
                </c:pt>
                <c:pt idx="194">
                  <c:v>0.99399999999999999</c:v>
                </c:pt>
                <c:pt idx="195">
                  <c:v>0.995</c:v>
                </c:pt>
                <c:pt idx="196">
                  <c:v>0.996</c:v>
                </c:pt>
                <c:pt idx="197">
                  <c:v>0.997</c:v>
                </c:pt>
                <c:pt idx="198">
                  <c:v>0.998</c:v>
                </c:pt>
                <c:pt idx="199">
                  <c:v>0.999</c:v>
                </c:pt>
                <c:pt idx="200">
                  <c:v>1</c:v>
                </c:pt>
              </c:numCache>
            </c:numRef>
          </c:cat>
          <c:val>
            <c:numRef>
              <c:f>Sheet1!$Q$2:$Q$202</c:f>
              <c:numCache>
                <c:formatCode>General</c:formatCode>
                <c:ptCount val="201"/>
                <c:pt idx="0">
                  <c:v>7057141.33333332</c:v>
                </c:pt>
                <c:pt idx="1">
                  <c:v>7055438.33333332</c:v>
                </c:pt>
                <c:pt idx="2">
                  <c:v>7060725</c:v>
                </c:pt>
                <c:pt idx="3">
                  <c:v>7057365</c:v>
                </c:pt>
                <c:pt idx="4">
                  <c:v>7059157.6666666605</c:v>
                </c:pt>
                <c:pt idx="5">
                  <c:v>7058641.33333332</c:v>
                </c:pt>
                <c:pt idx="6">
                  <c:v>7058602</c:v>
                </c:pt>
                <c:pt idx="7">
                  <c:v>7058077</c:v>
                </c:pt>
                <c:pt idx="8">
                  <c:v>7057910</c:v>
                </c:pt>
                <c:pt idx="9">
                  <c:v>7059652</c:v>
                </c:pt>
                <c:pt idx="10">
                  <c:v>7058674</c:v>
                </c:pt>
                <c:pt idx="11">
                  <c:v>7061158</c:v>
                </c:pt>
                <c:pt idx="12">
                  <c:v>7058901.33333332</c:v>
                </c:pt>
                <c:pt idx="13">
                  <c:v>7062005.33333332</c:v>
                </c:pt>
                <c:pt idx="14">
                  <c:v>7059388.6666666605</c:v>
                </c:pt>
                <c:pt idx="15">
                  <c:v>7059489.6666666605</c:v>
                </c:pt>
                <c:pt idx="16">
                  <c:v>7061340</c:v>
                </c:pt>
                <c:pt idx="17">
                  <c:v>7056132.33333332</c:v>
                </c:pt>
                <c:pt idx="18">
                  <c:v>7059893</c:v>
                </c:pt>
                <c:pt idx="19">
                  <c:v>7060847</c:v>
                </c:pt>
                <c:pt idx="20">
                  <c:v>7056945.6666666605</c:v>
                </c:pt>
                <c:pt idx="21">
                  <c:v>7057595.33333332</c:v>
                </c:pt>
                <c:pt idx="22">
                  <c:v>7057570.33333332</c:v>
                </c:pt>
                <c:pt idx="23">
                  <c:v>7054340</c:v>
                </c:pt>
                <c:pt idx="24">
                  <c:v>7055717</c:v>
                </c:pt>
                <c:pt idx="25">
                  <c:v>7057985.6666666605</c:v>
                </c:pt>
                <c:pt idx="26">
                  <c:v>7058292.6666666605</c:v>
                </c:pt>
                <c:pt idx="27">
                  <c:v>7059221</c:v>
                </c:pt>
                <c:pt idx="28">
                  <c:v>7055132.33333332</c:v>
                </c:pt>
                <c:pt idx="29">
                  <c:v>7060190.6666666605</c:v>
                </c:pt>
                <c:pt idx="30">
                  <c:v>7060354</c:v>
                </c:pt>
                <c:pt idx="31">
                  <c:v>7058432</c:v>
                </c:pt>
                <c:pt idx="32">
                  <c:v>7061017.33333332</c:v>
                </c:pt>
                <c:pt idx="33">
                  <c:v>7058587.6666666605</c:v>
                </c:pt>
                <c:pt idx="34">
                  <c:v>7058532.6666666605</c:v>
                </c:pt>
                <c:pt idx="35">
                  <c:v>7060817.6666666605</c:v>
                </c:pt>
                <c:pt idx="36">
                  <c:v>7059897.6666666605</c:v>
                </c:pt>
                <c:pt idx="37">
                  <c:v>7057666</c:v>
                </c:pt>
                <c:pt idx="38">
                  <c:v>7063778</c:v>
                </c:pt>
                <c:pt idx="39">
                  <c:v>7056490.6666666605</c:v>
                </c:pt>
                <c:pt idx="40">
                  <c:v>7060546.33333332</c:v>
                </c:pt>
                <c:pt idx="41">
                  <c:v>7054938.33333332</c:v>
                </c:pt>
                <c:pt idx="42">
                  <c:v>7059658</c:v>
                </c:pt>
                <c:pt idx="43">
                  <c:v>7059552</c:v>
                </c:pt>
                <c:pt idx="44">
                  <c:v>7061563.6666666605</c:v>
                </c:pt>
                <c:pt idx="45">
                  <c:v>7054933.33333332</c:v>
                </c:pt>
                <c:pt idx="46">
                  <c:v>7053413.6666666605</c:v>
                </c:pt>
                <c:pt idx="47">
                  <c:v>7051927.6666666605</c:v>
                </c:pt>
                <c:pt idx="48">
                  <c:v>7056357</c:v>
                </c:pt>
                <c:pt idx="49">
                  <c:v>7055308</c:v>
                </c:pt>
                <c:pt idx="50">
                  <c:v>7057890</c:v>
                </c:pt>
                <c:pt idx="51">
                  <c:v>7052827</c:v>
                </c:pt>
                <c:pt idx="52">
                  <c:v>7050351.6666666605</c:v>
                </c:pt>
                <c:pt idx="53">
                  <c:v>7054878.6666666605</c:v>
                </c:pt>
                <c:pt idx="54">
                  <c:v>7053129.6666666605</c:v>
                </c:pt>
                <c:pt idx="55">
                  <c:v>7056400.6666666605</c:v>
                </c:pt>
                <c:pt idx="56">
                  <c:v>7053176</c:v>
                </c:pt>
                <c:pt idx="57">
                  <c:v>7052350.6666666605</c:v>
                </c:pt>
                <c:pt idx="58">
                  <c:v>7053470</c:v>
                </c:pt>
                <c:pt idx="59">
                  <c:v>7053157.33333332</c:v>
                </c:pt>
                <c:pt idx="60">
                  <c:v>7053091.6666666605</c:v>
                </c:pt>
                <c:pt idx="61">
                  <c:v>7056838</c:v>
                </c:pt>
                <c:pt idx="62">
                  <c:v>7052500.6666666605</c:v>
                </c:pt>
                <c:pt idx="63">
                  <c:v>7051561.33333332</c:v>
                </c:pt>
                <c:pt idx="64">
                  <c:v>7053960.33333332</c:v>
                </c:pt>
                <c:pt idx="65">
                  <c:v>7051020</c:v>
                </c:pt>
                <c:pt idx="66">
                  <c:v>7049665.6666666605</c:v>
                </c:pt>
                <c:pt idx="67">
                  <c:v>7048134</c:v>
                </c:pt>
                <c:pt idx="68">
                  <c:v>7052816.6666666605</c:v>
                </c:pt>
                <c:pt idx="69">
                  <c:v>7051328.33333332</c:v>
                </c:pt>
                <c:pt idx="70">
                  <c:v>7048403</c:v>
                </c:pt>
                <c:pt idx="71">
                  <c:v>7049281.33333332</c:v>
                </c:pt>
                <c:pt idx="72">
                  <c:v>7049838.6666666605</c:v>
                </c:pt>
                <c:pt idx="73">
                  <c:v>7045327</c:v>
                </c:pt>
                <c:pt idx="74">
                  <c:v>7050180.33333332</c:v>
                </c:pt>
                <c:pt idx="75">
                  <c:v>7049047</c:v>
                </c:pt>
                <c:pt idx="76">
                  <c:v>7049005</c:v>
                </c:pt>
                <c:pt idx="77">
                  <c:v>7044995.33333332</c:v>
                </c:pt>
                <c:pt idx="78">
                  <c:v>7048152.6666666605</c:v>
                </c:pt>
                <c:pt idx="79">
                  <c:v>7046079.33333332</c:v>
                </c:pt>
                <c:pt idx="80">
                  <c:v>7045988</c:v>
                </c:pt>
                <c:pt idx="81">
                  <c:v>7040324.6666666605</c:v>
                </c:pt>
                <c:pt idx="82">
                  <c:v>7043324</c:v>
                </c:pt>
                <c:pt idx="83">
                  <c:v>7039847</c:v>
                </c:pt>
                <c:pt idx="84">
                  <c:v>7037543.6666666605</c:v>
                </c:pt>
                <c:pt idx="85">
                  <c:v>7040337</c:v>
                </c:pt>
                <c:pt idx="86">
                  <c:v>7039188.6666666605</c:v>
                </c:pt>
                <c:pt idx="87">
                  <c:v>7033981.33333332</c:v>
                </c:pt>
                <c:pt idx="88">
                  <c:v>7043319</c:v>
                </c:pt>
                <c:pt idx="89">
                  <c:v>7040591.6666666605</c:v>
                </c:pt>
                <c:pt idx="90">
                  <c:v>7036250</c:v>
                </c:pt>
                <c:pt idx="91">
                  <c:v>7041790.33333332</c:v>
                </c:pt>
                <c:pt idx="92">
                  <c:v>7034691.6666666605</c:v>
                </c:pt>
                <c:pt idx="93">
                  <c:v>7036875.6666666605</c:v>
                </c:pt>
                <c:pt idx="94">
                  <c:v>7036547</c:v>
                </c:pt>
                <c:pt idx="95">
                  <c:v>7037634.33333332</c:v>
                </c:pt>
                <c:pt idx="96">
                  <c:v>7028945.33333332</c:v>
                </c:pt>
                <c:pt idx="97">
                  <c:v>7033707</c:v>
                </c:pt>
                <c:pt idx="98">
                  <c:v>7024985.33333332</c:v>
                </c:pt>
                <c:pt idx="99">
                  <c:v>7029116.33333332</c:v>
                </c:pt>
                <c:pt idx="100">
                  <c:v>7026861.33333332</c:v>
                </c:pt>
                <c:pt idx="101">
                  <c:v>7029536</c:v>
                </c:pt>
                <c:pt idx="102">
                  <c:v>7026794.33333332</c:v>
                </c:pt>
                <c:pt idx="103">
                  <c:v>7026107.33333332</c:v>
                </c:pt>
                <c:pt idx="104">
                  <c:v>7025721.33333332</c:v>
                </c:pt>
                <c:pt idx="105">
                  <c:v>7021654</c:v>
                </c:pt>
                <c:pt idx="106">
                  <c:v>7021977</c:v>
                </c:pt>
                <c:pt idx="107">
                  <c:v>7023367.33333332</c:v>
                </c:pt>
                <c:pt idx="108">
                  <c:v>7022629.6666666605</c:v>
                </c:pt>
                <c:pt idx="109">
                  <c:v>7023744.6666666605</c:v>
                </c:pt>
                <c:pt idx="110">
                  <c:v>7019167.6666666605</c:v>
                </c:pt>
                <c:pt idx="111">
                  <c:v>7021126.33333332</c:v>
                </c:pt>
                <c:pt idx="112">
                  <c:v>7020225</c:v>
                </c:pt>
                <c:pt idx="113">
                  <c:v>7014508</c:v>
                </c:pt>
                <c:pt idx="114">
                  <c:v>7017896</c:v>
                </c:pt>
                <c:pt idx="115">
                  <c:v>7012021.6666666605</c:v>
                </c:pt>
                <c:pt idx="116">
                  <c:v>7012504</c:v>
                </c:pt>
                <c:pt idx="117">
                  <c:v>7014154</c:v>
                </c:pt>
                <c:pt idx="118">
                  <c:v>7013825.33333332</c:v>
                </c:pt>
                <c:pt idx="119">
                  <c:v>7006344.33333332</c:v>
                </c:pt>
                <c:pt idx="120">
                  <c:v>7004726.33333332</c:v>
                </c:pt>
                <c:pt idx="121">
                  <c:v>7008121.6666666605</c:v>
                </c:pt>
                <c:pt idx="122">
                  <c:v>7009334</c:v>
                </c:pt>
                <c:pt idx="123">
                  <c:v>7005587</c:v>
                </c:pt>
                <c:pt idx="124">
                  <c:v>7004749</c:v>
                </c:pt>
                <c:pt idx="125">
                  <c:v>7005182.33333332</c:v>
                </c:pt>
                <c:pt idx="126">
                  <c:v>6996464.6666666605</c:v>
                </c:pt>
                <c:pt idx="127">
                  <c:v>6997360.33333332</c:v>
                </c:pt>
                <c:pt idx="128">
                  <c:v>7004918.6666666605</c:v>
                </c:pt>
                <c:pt idx="129">
                  <c:v>7001062.33333332</c:v>
                </c:pt>
                <c:pt idx="130">
                  <c:v>6995942.6666666605</c:v>
                </c:pt>
                <c:pt idx="131">
                  <c:v>7000927</c:v>
                </c:pt>
                <c:pt idx="132">
                  <c:v>6990746.33333332</c:v>
                </c:pt>
                <c:pt idx="133">
                  <c:v>6995308.33333332</c:v>
                </c:pt>
                <c:pt idx="134">
                  <c:v>6995125</c:v>
                </c:pt>
                <c:pt idx="135">
                  <c:v>6989065.6666666605</c:v>
                </c:pt>
                <c:pt idx="136">
                  <c:v>6987474.33333332</c:v>
                </c:pt>
                <c:pt idx="137">
                  <c:v>6990942.33333332</c:v>
                </c:pt>
                <c:pt idx="138">
                  <c:v>6986192.6666666605</c:v>
                </c:pt>
                <c:pt idx="139">
                  <c:v>6985728.33333332</c:v>
                </c:pt>
                <c:pt idx="140">
                  <c:v>6990121.6666666605</c:v>
                </c:pt>
                <c:pt idx="141">
                  <c:v>6988308</c:v>
                </c:pt>
                <c:pt idx="142">
                  <c:v>6986072.33333332</c:v>
                </c:pt>
                <c:pt idx="143">
                  <c:v>6984753</c:v>
                </c:pt>
                <c:pt idx="144">
                  <c:v>6979695.6666666605</c:v>
                </c:pt>
                <c:pt idx="145">
                  <c:v>6980717.6666666605</c:v>
                </c:pt>
                <c:pt idx="146">
                  <c:v>6978828</c:v>
                </c:pt>
                <c:pt idx="147">
                  <c:v>6976211.33333332</c:v>
                </c:pt>
                <c:pt idx="148">
                  <c:v>6975645</c:v>
                </c:pt>
                <c:pt idx="149">
                  <c:v>6975381.6666666605</c:v>
                </c:pt>
                <c:pt idx="150">
                  <c:v>6971279</c:v>
                </c:pt>
                <c:pt idx="151">
                  <c:v>6967236.6666666605</c:v>
                </c:pt>
                <c:pt idx="152">
                  <c:v>6966789.33333332</c:v>
                </c:pt>
                <c:pt idx="153">
                  <c:v>6966106.33333332</c:v>
                </c:pt>
                <c:pt idx="154">
                  <c:v>6967835.6666666605</c:v>
                </c:pt>
                <c:pt idx="155">
                  <c:v>6966587</c:v>
                </c:pt>
                <c:pt idx="156">
                  <c:v>6967653</c:v>
                </c:pt>
                <c:pt idx="157">
                  <c:v>6959353.33333332</c:v>
                </c:pt>
                <c:pt idx="158">
                  <c:v>6965062.33333332</c:v>
                </c:pt>
                <c:pt idx="159">
                  <c:v>6959725</c:v>
                </c:pt>
                <c:pt idx="160">
                  <c:v>6959207.33333332</c:v>
                </c:pt>
                <c:pt idx="161">
                  <c:v>6956031.33333332</c:v>
                </c:pt>
                <c:pt idx="162">
                  <c:v>6952929.33333332</c:v>
                </c:pt>
                <c:pt idx="163">
                  <c:v>6953502.6666666605</c:v>
                </c:pt>
                <c:pt idx="164">
                  <c:v>6953271</c:v>
                </c:pt>
                <c:pt idx="165">
                  <c:v>6948433.6666666605</c:v>
                </c:pt>
                <c:pt idx="166">
                  <c:v>6944821.6666666605</c:v>
                </c:pt>
                <c:pt idx="167">
                  <c:v>6943478.6666666605</c:v>
                </c:pt>
                <c:pt idx="168">
                  <c:v>6940915.6666666605</c:v>
                </c:pt>
                <c:pt idx="169">
                  <c:v>6941345.6666666605</c:v>
                </c:pt>
                <c:pt idx="170">
                  <c:v>6940860.33333332</c:v>
                </c:pt>
                <c:pt idx="171">
                  <c:v>6935483.33333332</c:v>
                </c:pt>
                <c:pt idx="172">
                  <c:v>6931021.33333332</c:v>
                </c:pt>
                <c:pt idx="173">
                  <c:v>6931349.6666666605</c:v>
                </c:pt>
                <c:pt idx="174">
                  <c:v>6925518.33333332</c:v>
                </c:pt>
                <c:pt idx="175">
                  <c:v>6927373</c:v>
                </c:pt>
                <c:pt idx="176">
                  <c:v>6921797</c:v>
                </c:pt>
                <c:pt idx="177">
                  <c:v>6923602</c:v>
                </c:pt>
                <c:pt idx="178">
                  <c:v>6918488.33333332</c:v>
                </c:pt>
                <c:pt idx="179">
                  <c:v>6914847.33333332</c:v>
                </c:pt>
                <c:pt idx="180">
                  <c:v>6913734.33333332</c:v>
                </c:pt>
                <c:pt idx="181">
                  <c:v>6914031.33333332</c:v>
                </c:pt>
                <c:pt idx="182">
                  <c:v>6911460.6666666605</c:v>
                </c:pt>
                <c:pt idx="183">
                  <c:v>6907858.33333332</c:v>
                </c:pt>
                <c:pt idx="184">
                  <c:v>6905843.33333332</c:v>
                </c:pt>
                <c:pt idx="185">
                  <c:v>6906286.6666666605</c:v>
                </c:pt>
                <c:pt idx="186">
                  <c:v>6903414</c:v>
                </c:pt>
                <c:pt idx="187">
                  <c:v>6897799.6666666605</c:v>
                </c:pt>
                <c:pt idx="188">
                  <c:v>6902940.6666666605</c:v>
                </c:pt>
                <c:pt idx="189">
                  <c:v>6902570</c:v>
                </c:pt>
                <c:pt idx="190">
                  <c:v>6905846.33333332</c:v>
                </c:pt>
                <c:pt idx="191">
                  <c:v>6902835</c:v>
                </c:pt>
                <c:pt idx="192">
                  <c:v>6903163.33333332</c:v>
                </c:pt>
                <c:pt idx="193">
                  <c:v>6902768</c:v>
                </c:pt>
                <c:pt idx="194">
                  <c:v>6896450</c:v>
                </c:pt>
                <c:pt idx="195">
                  <c:v>6895161.6666666605</c:v>
                </c:pt>
                <c:pt idx="196">
                  <c:v>6884438.6666666605</c:v>
                </c:pt>
                <c:pt idx="197">
                  <c:v>6857135.33333332</c:v>
                </c:pt>
                <c:pt idx="198">
                  <c:v>6808283.33333332</c:v>
                </c:pt>
                <c:pt idx="199">
                  <c:v>6693455</c:v>
                </c:pt>
                <c:pt idx="200">
                  <c:v>5922907.6666666605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split</c:v>
                </c:pt>
              </c:strCache>
            </c:strRef>
          </c:tx>
          <c:marker>
            <c:symbol val="none"/>
          </c:marker>
          <c:cat>
            <c:numRef>
              <c:f>Sheet1!$M$2:$M$202</c:f>
              <c:numCache>
                <c:formatCode>0.0%</c:formatCode>
                <c:ptCount val="201"/>
                <c:pt idx="0">
                  <c:v>0.8</c:v>
                </c:pt>
                <c:pt idx="1">
                  <c:v>0.80100000000000005</c:v>
                </c:pt>
                <c:pt idx="2">
                  <c:v>0.80200000000000005</c:v>
                </c:pt>
                <c:pt idx="3">
                  <c:v>0.80300000000000005</c:v>
                </c:pt>
                <c:pt idx="4">
                  <c:v>0.80400000000000005</c:v>
                </c:pt>
                <c:pt idx="5">
                  <c:v>0.80500000000000005</c:v>
                </c:pt>
                <c:pt idx="6">
                  <c:v>0.80600000000000005</c:v>
                </c:pt>
                <c:pt idx="7">
                  <c:v>0.80700000000000005</c:v>
                </c:pt>
                <c:pt idx="8">
                  <c:v>0.80800000000000005</c:v>
                </c:pt>
                <c:pt idx="9">
                  <c:v>0.80900000000000005</c:v>
                </c:pt>
                <c:pt idx="10">
                  <c:v>0.81</c:v>
                </c:pt>
                <c:pt idx="11">
                  <c:v>0.81100000000000005</c:v>
                </c:pt>
                <c:pt idx="12">
                  <c:v>0.81200000000000006</c:v>
                </c:pt>
                <c:pt idx="13">
                  <c:v>0.81299999999999994</c:v>
                </c:pt>
                <c:pt idx="14">
                  <c:v>0.81399999999999995</c:v>
                </c:pt>
                <c:pt idx="15">
                  <c:v>0.81499999999999995</c:v>
                </c:pt>
                <c:pt idx="16">
                  <c:v>0.81599999999999995</c:v>
                </c:pt>
                <c:pt idx="17">
                  <c:v>0.81699999999999995</c:v>
                </c:pt>
                <c:pt idx="18">
                  <c:v>0.81799999999999995</c:v>
                </c:pt>
                <c:pt idx="19">
                  <c:v>0.81899999999999995</c:v>
                </c:pt>
                <c:pt idx="20">
                  <c:v>0.82</c:v>
                </c:pt>
                <c:pt idx="21">
                  <c:v>0.82099999999999995</c:v>
                </c:pt>
                <c:pt idx="22">
                  <c:v>0.82199999999999995</c:v>
                </c:pt>
                <c:pt idx="23">
                  <c:v>0.82299999999999995</c:v>
                </c:pt>
                <c:pt idx="24">
                  <c:v>0.82399999999999995</c:v>
                </c:pt>
                <c:pt idx="25">
                  <c:v>0.82499999999999996</c:v>
                </c:pt>
                <c:pt idx="26">
                  <c:v>0.82599999999999996</c:v>
                </c:pt>
                <c:pt idx="27">
                  <c:v>0.82699999999999996</c:v>
                </c:pt>
                <c:pt idx="28">
                  <c:v>0.82799999999999996</c:v>
                </c:pt>
                <c:pt idx="29">
                  <c:v>0.82899999999999996</c:v>
                </c:pt>
                <c:pt idx="30">
                  <c:v>0.83</c:v>
                </c:pt>
                <c:pt idx="31">
                  <c:v>0.83099999999999996</c:v>
                </c:pt>
                <c:pt idx="32">
                  <c:v>0.83199999999999996</c:v>
                </c:pt>
                <c:pt idx="33">
                  <c:v>0.83299999999999996</c:v>
                </c:pt>
                <c:pt idx="34">
                  <c:v>0.83399999999999996</c:v>
                </c:pt>
                <c:pt idx="35">
                  <c:v>0.83499999999999996</c:v>
                </c:pt>
                <c:pt idx="36">
                  <c:v>0.83599999999999997</c:v>
                </c:pt>
                <c:pt idx="37">
                  <c:v>0.83700000000000097</c:v>
                </c:pt>
                <c:pt idx="38">
                  <c:v>0.83800000000000097</c:v>
                </c:pt>
                <c:pt idx="39">
                  <c:v>0.83900000000000097</c:v>
                </c:pt>
                <c:pt idx="40">
                  <c:v>0.84000000000000097</c:v>
                </c:pt>
                <c:pt idx="41">
                  <c:v>0.84100000000000097</c:v>
                </c:pt>
                <c:pt idx="42">
                  <c:v>0.84200000000000097</c:v>
                </c:pt>
                <c:pt idx="43">
                  <c:v>0.84300000000000097</c:v>
                </c:pt>
                <c:pt idx="44">
                  <c:v>0.84400000000000097</c:v>
                </c:pt>
                <c:pt idx="45">
                  <c:v>0.84500000000000097</c:v>
                </c:pt>
                <c:pt idx="46">
                  <c:v>0.84600000000000097</c:v>
                </c:pt>
                <c:pt idx="47">
                  <c:v>0.84700000000000097</c:v>
                </c:pt>
                <c:pt idx="48">
                  <c:v>0.84800000000000098</c:v>
                </c:pt>
                <c:pt idx="49">
                  <c:v>0.84900000000000098</c:v>
                </c:pt>
                <c:pt idx="50">
                  <c:v>0.85000000000000098</c:v>
                </c:pt>
                <c:pt idx="51">
                  <c:v>0.85100000000000098</c:v>
                </c:pt>
                <c:pt idx="52">
                  <c:v>0.85200000000000098</c:v>
                </c:pt>
                <c:pt idx="53">
                  <c:v>0.85300000000000098</c:v>
                </c:pt>
                <c:pt idx="54">
                  <c:v>0.85400000000000098</c:v>
                </c:pt>
                <c:pt idx="55">
                  <c:v>0.85500000000000098</c:v>
                </c:pt>
                <c:pt idx="56">
                  <c:v>0.85600000000000098</c:v>
                </c:pt>
                <c:pt idx="57">
                  <c:v>0.85700000000000098</c:v>
                </c:pt>
                <c:pt idx="58">
                  <c:v>0.85800000000000098</c:v>
                </c:pt>
                <c:pt idx="59">
                  <c:v>0.85900000000000098</c:v>
                </c:pt>
                <c:pt idx="60">
                  <c:v>0.86000000000000099</c:v>
                </c:pt>
                <c:pt idx="61">
                  <c:v>0.86100000000000099</c:v>
                </c:pt>
                <c:pt idx="62">
                  <c:v>0.86200000000000099</c:v>
                </c:pt>
                <c:pt idx="63">
                  <c:v>0.86300000000000099</c:v>
                </c:pt>
                <c:pt idx="64">
                  <c:v>0.86400000000000099</c:v>
                </c:pt>
                <c:pt idx="65">
                  <c:v>0.86500000000000099</c:v>
                </c:pt>
                <c:pt idx="66">
                  <c:v>0.86600000000000099</c:v>
                </c:pt>
                <c:pt idx="67">
                  <c:v>0.86700000000000099</c:v>
                </c:pt>
                <c:pt idx="68">
                  <c:v>0.86800000000000099</c:v>
                </c:pt>
                <c:pt idx="69">
                  <c:v>0.86900000000000099</c:v>
                </c:pt>
                <c:pt idx="70">
                  <c:v>0.87000000000000099</c:v>
                </c:pt>
                <c:pt idx="71">
                  <c:v>0.871000000000001</c:v>
                </c:pt>
                <c:pt idx="72">
                  <c:v>0.872000000000001</c:v>
                </c:pt>
                <c:pt idx="73">
                  <c:v>0.873000000000001</c:v>
                </c:pt>
                <c:pt idx="74">
                  <c:v>0.874000000000001</c:v>
                </c:pt>
                <c:pt idx="75">
                  <c:v>0.875000000000001</c:v>
                </c:pt>
                <c:pt idx="76">
                  <c:v>0.876000000000001</c:v>
                </c:pt>
                <c:pt idx="77">
                  <c:v>0.877000000000001</c:v>
                </c:pt>
                <c:pt idx="78">
                  <c:v>0.878000000000001</c:v>
                </c:pt>
                <c:pt idx="79">
                  <c:v>0.879000000000001</c:v>
                </c:pt>
                <c:pt idx="80">
                  <c:v>0.88</c:v>
                </c:pt>
                <c:pt idx="81">
                  <c:v>0.88100000000000001</c:v>
                </c:pt>
                <c:pt idx="82">
                  <c:v>0.88200000000000001</c:v>
                </c:pt>
                <c:pt idx="83">
                  <c:v>0.88300000000000001</c:v>
                </c:pt>
                <c:pt idx="84">
                  <c:v>0.88400000000000001</c:v>
                </c:pt>
                <c:pt idx="85">
                  <c:v>0.88500000000000001</c:v>
                </c:pt>
                <c:pt idx="86">
                  <c:v>0.88600000000000001</c:v>
                </c:pt>
                <c:pt idx="87">
                  <c:v>0.88700000000000001</c:v>
                </c:pt>
                <c:pt idx="88">
                  <c:v>0.88800000000000001</c:v>
                </c:pt>
                <c:pt idx="89">
                  <c:v>0.88900000000000001</c:v>
                </c:pt>
                <c:pt idx="90">
                  <c:v>0.89</c:v>
                </c:pt>
                <c:pt idx="91">
                  <c:v>0.89100000000000001</c:v>
                </c:pt>
                <c:pt idx="92">
                  <c:v>0.89200000000000002</c:v>
                </c:pt>
                <c:pt idx="93">
                  <c:v>0.89300000000000002</c:v>
                </c:pt>
                <c:pt idx="94">
                  <c:v>0.89400000000000002</c:v>
                </c:pt>
                <c:pt idx="95">
                  <c:v>0.89500000000000002</c:v>
                </c:pt>
                <c:pt idx="96">
                  <c:v>0.89600000000000002</c:v>
                </c:pt>
                <c:pt idx="97">
                  <c:v>0.89700000000000002</c:v>
                </c:pt>
                <c:pt idx="98">
                  <c:v>0.89800000000000002</c:v>
                </c:pt>
                <c:pt idx="99">
                  <c:v>0.89900000000000002</c:v>
                </c:pt>
                <c:pt idx="100">
                  <c:v>0.9</c:v>
                </c:pt>
                <c:pt idx="101">
                  <c:v>0.90100000000000002</c:v>
                </c:pt>
                <c:pt idx="102">
                  <c:v>0.90200000000000002</c:v>
                </c:pt>
                <c:pt idx="103">
                  <c:v>0.90300000000000002</c:v>
                </c:pt>
                <c:pt idx="104">
                  <c:v>0.90400000000000003</c:v>
                </c:pt>
                <c:pt idx="105">
                  <c:v>0.90500000000000003</c:v>
                </c:pt>
                <c:pt idx="106">
                  <c:v>0.90600000000000003</c:v>
                </c:pt>
                <c:pt idx="107">
                  <c:v>0.90700000000000003</c:v>
                </c:pt>
                <c:pt idx="108">
                  <c:v>0.90800000000000003</c:v>
                </c:pt>
                <c:pt idx="109">
                  <c:v>0.90900000000000003</c:v>
                </c:pt>
                <c:pt idx="110">
                  <c:v>0.91</c:v>
                </c:pt>
                <c:pt idx="111">
                  <c:v>0.91100000000000003</c:v>
                </c:pt>
                <c:pt idx="112">
                  <c:v>0.91200000000000003</c:v>
                </c:pt>
                <c:pt idx="113">
                  <c:v>0.91300000000000003</c:v>
                </c:pt>
                <c:pt idx="114">
                  <c:v>0.91400000000000003</c:v>
                </c:pt>
                <c:pt idx="115">
                  <c:v>0.91500000000000004</c:v>
                </c:pt>
                <c:pt idx="116">
                  <c:v>0.91600000000000004</c:v>
                </c:pt>
                <c:pt idx="117">
                  <c:v>0.91700000000000004</c:v>
                </c:pt>
                <c:pt idx="118">
                  <c:v>0.91800000000000004</c:v>
                </c:pt>
                <c:pt idx="119">
                  <c:v>0.91900000000000004</c:v>
                </c:pt>
                <c:pt idx="120">
                  <c:v>0.92</c:v>
                </c:pt>
                <c:pt idx="121">
                  <c:v>0.92100000000000004</c:v>
                </c:pt>
                <c:pt idx="122">
                  <c:v>0.92200000000000004</c:v>
                </c:pt>
                <c:pt idx="123">
                  <c:v>0.92300000000000004</c:v>
                </c:pt>
                <c:pt idx="124">
                  <c:v>0.92400000000000004</c:v>
                </c:pt>
                <c:pt idx="125">
                  <c:v>0.92500000000000004</c:v>
                </c:pt>
                <c:pt idx="126">
                  <c:v>0.92600000000000005</c:v>
                </c:pt>
                <c:pt idx="127">
                  <c:v>0.92700000000000005</c:v>
                </c:pt>
                <c:pt idx="128">
                  <c:v>0.92800000000000005</c:v>
                </c:pt>
                <c:pt idx="129">
                  <c:v>0.92900000000000005</c:v>
                </c:pt>
                <c:pt idx="130">
                  <c:v>0.93</c:v>
                </c:pt>
                <c:pt idx="131">
                  <c:v>0.93100000000000005</c:v>
                </c:pt>
                <c:pt idx="132">
                  <c:v>0.93200000000000005</c:v>
                </c:pt>
                <c:pt idx="133">
                  <c:v>0.93300000000000005</c:v>
                </c:pt>
                <c:pt idx="134">
                  <c:v>0.93400000000000005</c:v>
                </c:pt>
                <c:pt idx="135">
                  <c:v>0.93500000000000005</c:v>
                </c:pt>
                <c:pt idx="136">
                  <c:v>0.93600000000000005</c:v>
                </c:pt>
                <c:pt idx="137">
                  <c:v>0.93700000000000006</c:v>
                </c:pt>
                <c:pt idx="138">
                  <c:v>0.93799999999999994</c:v>
                </c:pt>
                <c:pt idx="139">
                  <c:v>0.93899999999999995</c:v>
                </c:pt>
                <c:pt idx="140">
                  <c:v>0.94000000000000095</c:v>
                </c:pt>
                <c:pt idx="141">
                  <c:v>0.94099999999999995</c:v>
                </c:pt>
                <c:pt idx="142">
                  <c:v>0.94199999999999995</c:v>
                </c:pt>
                <c:pt idx="143">
                  <c:v>0.94299999999999995</c:v>
                </c:pt>
                <c:pt idx="144">
                  <c:v>0.94399999999999995</c:v>
                </c:pt>
                <c:pt idx="145">
                  <c:v>0.94499999999999995</c:v>
                </c:pt>
                <c:pt idx="146">
                  <c:v>0.94599999999999995</c:v>
                </c:pt>
                <c:pt idx="147">
                  <c:v>0.94699999999999995</c:v>
                </c:pt>
                <c:pt idx="148">
                  <c:v>0.94799999999999995</c:v>
                </c:pt>
                <c:pt idx="149">
                  <c:v>0.94899999999999995</c:v>
                </c:pt>
                <c:pt idx="150">
                  <c:v>0.95000000000000095</c:v>
                </c:pt>
                <c:pt idx="151">
                  <c:v>0.95100000000000096</c:v>
                </c:pt>
                <c:pt idx="152">
                  <c:v>0.95200000000000096</c:v>
                </c:pt>
                <c:pt idx="153">
                  <c:v>0.95300000000000096</c:v>
                </c:pt>
                <c:pt idx="154">
                  <c:v>0.95400000000000096</c:v>
                </c:pt>
                <c:pt idx="155">
                  <c:v>0.95500000000000096</c:v>
                </c:pt>
                <c:pt idx="156">
                  <c:v>0.95600000000000096</c:v>
                </c:pt>
                <c:pt idx="157">
                  <c:v>0.95700000000000096</c:v>
                </c:pt>
                <c:pt idx="158">
                  <c:v>0.95800000000000096</c:v>
                </c:pt>
                <c:pt idx="159">
                  <c:v>0.95900000000000096</c:v>
                </c:pt>
                <c:pt idx="160">
                  <c:v>0.96000000000000096</c:v>
                </c:pt>
                <c:pt idx="161">
                  <c:v>0.96100000000000096</c:v>
                </c:pt>
                <c:pt idx="162">
                  <c:v>0.96200000000000097</c:v>
                </c:pt>
                <c:pt idx="163">
                  <c:v>0.96300000000000097</c:v>
                </c:pt>
                <c:pt idx="164">
                  <c:v>0.96400000000000097</c:v>
                </c:pt>
                <c:pt idx="165">
                  <c:v>0.96500000000000097</c:v>
                </c:pt>
                <c:pt idx="166">
                  <c:v>0.96600000000000097</c:v>
                </c:pt>
                <c:pt idx="167">
                  <c:v>0.96700000000000097</c:v>
                </c:pt>
                <c:pt idx="168">
                  <c:v>0.96800000000000097</c:v>
                </c:pt>
                <c:pt idx="169">
                  <c:v>0.96900000000000097</c:v>
                </c:pt>
                <c:pt idx="170">
                  <c:v>0.97</c:v>
                </c:pt>
                <c:pt idx="171">
                  <c:v>0.97100000000000097</c:v>
                </c:pt>
                <c:pt idx="172">
                  <c:v>0.97200000000000097</c:v>
                </c:pt>
                <c:pt idx="173">
                  <c:v>0.97300000000000098</c:v>
                </c:pt>
                <c:pt idx="174">
                  <c:v>0.97400000000000098</c:v>
                </c:pt>
                <c:pt idx="175">
                  <c:v>0.97500000000000098</c:v>
                </c:pt>
                <c:pt idx="176">
                  <c:v>0.97600000000000098</c:v>
                </c:pt>
                <c:pt idx="177">
                  <c:v>0.97700000000000098</c:v>
                </c:pt>
                <c:pt idx="178">
                  <c:v>0.97800000000000098</c:v>
                </c:pt>
                <c:pt idx="179">
                  <c:v>0.97900000000000098</c:v>
                </c:pt>
                <c:pt idx="180">
                  <c:v>0.98</c:v>
                </c:pt>
                <c:pt idx="181">
                  <c:v>0.98099999999999998</c:v>
                </c:pt>
                <c:pt idx="182">
                  <c:v>0.98199999999999998</c:v>
                </c:pt>
                <c:pt idx="183">
                  <c:v>0.98299999999999998</c:v>
                </c:pt>
                <c:pt idx="184">
                  <c:v>0.98399999999999999</c:v>
                </c:pt>
                <c:pt idx="185">
                  <c:v>0.98499999999999999</c:v>
                </c:pt>
                <c:pt idx="186">
                  <c:v>0.98599999999999999</c:v>
                </c:pt>
                <c:pt idx="187">
                  <c:v>0.98699999999999999</c:v>
                </c:pt>
                <c:pt idx="188">
                  <c:v>0.98799999999999999</c:v>
                </c:pt>
                <c:pt idx="189">
                  <c:v>0.98899999999999999</c:v>
                </c:pt>
                <c:pt idx="190">
                  <c:v>0.99</c:v>
                </c:pt>
                <c:pt idx="191">
                  <c:v>0.99099999999999999</c:v>
                </c:pt>
                <c:pt idx="192">
                  <c:v>0.99199999999999999</c:v>
                </c:pt>
                <c:pt idx="193">
                  <c:v>0.99299999999999999</c:v>
                </c:pt>
                <c:pt idx="194">
                  <c:v>0.99399999999999999</c:v>
                </c:pt>
                <c:pt idx="195">
                  <c:v>0.995</c:v>
                </c:pt>
                <c:pt idx="196">
                  <c:v>0.996</c:v>
                </c:pt>
                <c:pt idx="197">
                  <c:v>0.997</c:v>
                </c:pt>
                <c:pt idx="198">
                  <c:v>0.998</c:v>
                </c:pt>
                <c:pt idx="199">
                  <c:v>0.999</c:v>
                </c:pt>
                <c:pt idx="200">
                  <c:v>1</c:v>
                </c:pt>
              </c:numCache>
            </c:numRef>
          </c:cat>
          <c:val>
            <c:numRef>
              <c:f>Sheet1!$V$2:$V$203</c:f>
              <c:numCache>
                <c:formatCode>General</c:formatCode>
                <c:ptCount val="202"/>
                <c:pt idx="0">
                  <c:v>6492997.33333332</c:v>
                </c:pt>
                <c:pt idx="1">
                  <c:v>6482568.33333332</c:v>
                </c:pt>
                <c:pt idx="2">
                  <c:v>6487319.33333332</c:v>
                </c:pt>
                <c:pt idx="3">
                  <c:v>6488873</c:v>
                </c:pt>
                <c:pt idx="4">
                  <c:v>6499389.6666666605</c:v>
                </c:pt>
                <c:pt idx="5">
                  <c:v>6491088.6666666605</c:v>
                </c:pt>
                <c:pt idx="6">
                  <c:v>6486625.33333332</c:v>
                </c:pt>
                <c:pt idx="7">
                  <c:v>6484948.33333332</c:v>
                </c:pt>
                <c:pt idx="8">
                  <c:v>6494473.33333332</c:v>
                </c:pt>
                <c:pt idx="9">
                  <c:v>6502360</c:v>
                </c:pt>
                <c:pt idx="10">
                  <c:v>6501700.6666666605</c:v>
                </c:pt>
                <c:pt idx="11">
                  <c:v>6492366.33333332</c:v>
                </c:pt>
                <c:pt idx="12">
                  <c:v>6497506.33333332</c:v>
                </c:pt>
                <c:pt idx="13">
                  <c:v>6498479.6666666605</c:v>
                </c:pt>
                <c:pt idx="14">
                  <c:v>6507110.6666666605</c:v>
                </c:pt>
                <c:pt idx="15">
                  <c:v>6503793</c:v>
                </c:pt>
                <c:pt idx="16">
                  <c:v>6494247.33333332</c:v>
                </c:pt>
                <c:pt idx="17">
                  <c:v>6505153.33333332</c:v>
                </c:pt>
                <c:pt idx="18">
                  <c:v>6495313</c:v>
                </c:pt>
                <c:pt idx="19">
                  <c:v>6507445.6666666605</c:v>
                </c:pt>
                <c:pt idx="20">
                  <c:v>6508165.33333332</c:v>
                </c:pt>
                <c:pt idx="21">
                  <c:v>6499863.33333332</c:v>
                </c:pt>
                <c:pt idx="22">
                  <c:v>6514234.33333332</c:v>
                </c:pt>
                <c:pt idx="23">
                  <c:v>6505766.33333332</c:v>
                </c:pt>
                <c:pt idx="24">
                  <c:v>6505325</c:v>
                </c:pt>
                <c:pt idx="25">
                  <c:v>6505152.6666666605</c:v>
                </c:pt>
                <c:pt idx="26">
                  <c:v>6514215.33333332</c:v>
                </c:pt>
                <c:pt idx="27">
                  <c:v>6520518</c:v>
                </c:pt>
                <c:pt idx="28">
                  <c:v>6519420</c:v>
                </c:pt>
                <c:pt idx="29">
                  <c:v>6516373.33333332</c:v>
                </c:pt>
                <c:pt idx="30">
                  <c:v>6519780.33333332</c:v>
                </c:pt>
                <c:pt idx="31">
                  <c:v>6518470.6666666605</c:v>
                </c:pt>
                <c:pt idx="32">
                  <c:v>6519700</c:v>
                </c:pt>
                <c:pt idx="33">
                  <c:v>6519139.33333332</c:v>
                </c:pt>
                <c:pt idx="34">
                  <c:v>6525670.6666666605</c:v>
                </c:pt>
                <c:pt idx="35">
                  <c:v>6513466.33333332</c:v>
                </c:pt>
                <c:pt idx="36">
                  <c:v>6519869</c:v>
                </c:pt>
                <c:pt idx="37">
                  <c:v>6529311</c:v>
                </c:pt>
                <c:pt idx="38">
                  <c:v>6521774</c:v>
                </c:pt>
                <c:pt idx="39">
                  <c:v>6526777</c:v>
                </c:pt>
                <c:pt idx="40">
                  <c:v>6526180</c:v>
                </c:pt>
                <c:pt idx="41">
                  <c:v>6524005.6666666605</c:v>
                </c:pt>
                <c:pt idx="42">
                  <c:v>6523441.33333332</c:v>
                </c:pt>
                <c:pt idx="43">
                  <c:v>6529403</c:v>
                </c:pt>
                <c:pt idx="44">
                  <c:v>6525724.6666666605</c:v>
                </c:pt>
                <c:pt idx="45">
                  <c:v>6529046</c:v>
                </c:pt>
                <c:pt idx="46">
                  <c:v>6523939</c:v>
                </c:pt>
                <c:pt idx="47">
                  <c:v>6528451</c:v>
                </c:pt>
                <c:pt idx="48">
                  <c:v>6532303</c:v>
                </c:pt>
                <c:pt idx="49">
                  <c:v>6532280</c:v>
                </c:pt>
                <c:pt idx="50">
                  <c:v>6535161</c:v>
                </c:pt>
                <c:pt idx="51">
                  <c:v>6537014.33333332</c:v>
                </c:pt>
                <c:pt idx="52">
                  <c:v>6533573</c:v>
                </c:pt>
                <c:pt idx="53">
                  <c:v>6532478.6666666605</c:v>
                </c:pt>
                <c:pt idx="54">
                  <c:v>6536646</c:v>
                </c:pt>
                <c:pt idx="55">
                  <c:v>6532380</c:v>
                </c:pt>
                <c:pt idx="56">
                  <c:v>6540790.33333332</c:v>
                </c:pt>
                <c:pt idx="57">
                  <c:v>6531987.6666666605</c:v>
                </c:pt>
                <c:pt idx="58">
                  <c:v>6537905</c:v>
                </c:pt>
                <c:pt idx="59">
                  <c:v>6541525.6666666605</c:v>
                </c:pt>
                <c:pt idx="60">
                  <c:v>6539099.33333332</c:v>
                </c:pt>
                <c:pt idx="61">
                  <c:v>6525651.33333332</c:v>
                </c:pt>
                <c:pt idx="62">
                  <c:v>6537933.33333332</c:v>
                </c:pt>
                <c:pt idx="63">
                  <c:v>6533452</c:v>
                </c:pt>
                <c:pt idx="64">
                  <c:v>6543562.6666666605</c:v>
                </c:pt>
                <c:pt idx="65">
                  <c:v>6532736.33333332</c:v>
                </c:pt>
                <c:pt idx="66">
                  <c:v>6546048</c:v>
                </c:pt>
                <c:pt idx="67">
                  <c:v>6530493.33333332</c:v>
                </c:pt>
                <c:pt idx="68">
                  <c:v>6533877.6666666605</c:v>
                </c:pt>
                <c:pt idx="69">
                  <c:v>6538096.6666666605</c:v>
                </c:pt>
                <c:pt idx="70">
                  <c:v>6534329</c:v>
                </c:pt>
                <c:pt idx="71">
                  <c:v>6529704.6666666605</c:v>
                </c:pt>
                <c:pt idx="72">
                  <c:v>6540793.33333332</c:v>
                </c:pt>
                <c:pt idx="73">
                  <c:v>6544946.33333332</c:v>
                </c:pt>
                <c:pt idx="74">
                  <c:v>6521656.6666666605</c:v>
                </c:pt>
                <c:pt idx="75">
                  <c:v>6545321.33333332</c:v>
                </c:pt>
                <c:pt idx="76">
                  <c:v>6536415.33333332</c:v>
                </c:pt>
                <c:pt idx="77">
                  <c:v>6541149.33333332</c:v>
                </c:pt>
                <c:pt idx="78">
                  <c:v>6535554.6666666605</c:v>
                </c:pt>
                <c:pt idx="79">
                  <c:v>6544170.6666666605</c:v>
                </c:pt>
                <c:pt idx="80">
                  <c:v>6527212.6666666605</c:v>
                </c:pt>
                <c:pt idx="81">
                  <c:v>6538897</c:v>
                </c:pt>
                <c:pt idx="82">
                  <c:v>6525999</c:v>
                </c:pt>
                <c:pt idx="83">
                  <c:v>6532706.6666666605</c:v>
                </c:pt>
                <c:pt idx="84">
                  <c:v>6529645.33333332</c:v>
                </c:pt>
                <c:pt idx="85">
                  <c:v>6542842.33333332</c:v>
                </c:pt>
                <c:pt idx="86">
                  <c:v>6532626.6666666605</c:v>
                </c:pt>
                <c:pt idx="87">
                  <c:v>6532752.6666666605</c:v>
                </c:pt>
                <c:pt idx="88">
                  <c:v>6521686</c:v>
                </c:pt>
                <c:pt idx="89">
                  <c:v>6524120</c:v>
                </c:pt>
                <c:pt idx="90">
                  <c:v>6522482.6666666605</c:v>
                </c:pt>
                <c:pt idx="91">
                  <c:v>6528084.6666666605</c:v>
                </c:pt>
                <c:pt idx="92">
                  <c:v>6528936.6666666605</c:v>
                </c:pt>
                <c:pt idx="93">
                  <c:v>6518720.6666666605</c:v>
                </c:pt>
                <c:pt idx="94">
                  <c:v>6528058.33333332</c:v>
                </c:pt>
                <c:pt idx="95">
                  <c:v>6525163</c:v>
                </c:pt>
                <c:pt idx="96">
                  <c:v>6531735</c:v>
                </c:pt>
                <c:pt idx="97">
                  <c:v>6524140</c:v>
                </c:pt>
                <c:pt idx="98">
                  <c:v>6533587</c:v>
                </c:pt>
                <c:pt idx="99">
                  <c:v>6534549</c:v>
                </c:pt>
                <c:pt idx="100">
                  <c:v>6518789</c:v>
                </c:pt>
                <c:pt idx="101">
                  <c:v>6525104.6666666605</c:v>
                </c:pt>
                <c:pt idx="102">
                  <c:v>6507984.6666666605</c:v>
                </c:pt>
                <c:pt idx="103">
                  <c:v>6516880.33333332</c:v>
                </c:pt>
                <c:pt idx="104">
                  <c:v>6512910</c:v>
                </c:pt>
                <c:pt idx="105">
                  <c:v>6520100</c:v>
                </c:pt>
                <c:pt idx="106">
                  <c:v>6504371</c:v>
                </c:pt>
                <c:pt idx="107">
                  <c:v>6505812.33333332</c:v>
                </c:pt>
                <c:pt idx="108">
                  <c:v>6512010.33333332</c:v>
                </c:pt>
                <c:pt idx="109">
                  <c:v>6509016.6666666605</c:v>
                </c:pt>
                <c:pt idx="110">
                  <c:v>6501157.6666666605</c:v>
                </c:pt>
                <c:pt idx="111">
                  <c:v>6503363</c:v>
                </c:pt>
                <c:pt idx="112">
                  <c:v>6506838.6666666605</c:v>
                </c:pt>
                <c:pt idx="113">
                  <c:v>6497385.33333332</c:v>
                </c:pt>
                <c:pt idx="114">
                  <c:v>6492577.33333332</c:v>
                </c:pt>
                <c:pt idx="115">
                  <c:v>6509854</c:v>
                </c:pt>
                <c:pt idx="116">
                  <c:v>6500297.33333332</c:v>
                </c:pt>
                <c:pt idx="117">
                  <c:v>6494460.6666666605</c:v>
                </c:pt>
                <c:pt idx="118">
                  <c:v>6497418.33333332</c:v>
                </c:pt>
                <c:pt idx="119">
                  <c:v>6482052</c:v>
                </c:pt>
                <c:pt idx="120">
                  <c:v>6485317.6666666605</c:v>
                </c:pt>
                <c:pt idx="121">
                  <c:v>6470772.6666666605</c:v>
                </c:pt>
                <c:pt idx="122">
                  <c:v>6476626.6666666605</c:v>
                </c:pt>
                <c:pt idx="123">
                  <c:v>6477324</c:v>
                </c:pt>
                <c:pt idx="124">
                  <c:v>6485585.6666666605</c:v>
                </c:pt>
                <c:pt idx="125">
                  <c:v>6475963</c:v>
                </c:pt>
                <c:pt idx="126">
                  <c:v>6473123.6666666605</c:v>
                </c:pt>
                <c:pt idx="127">
                  <c:v>6455966.33333332</c:v>
                </c:pt>
                <c:pt idx="128">
                  <c:v>6464466</c:v>
                </c:pt>
                <c:pt idx="129">
                  <c:v>6450322.33333332</c:v>
                </c:pt>
                <c:pt idx="130">
                  <c:v>6463543.33333332</c:v>
                </c:pt>
                <c:pt idx="131">
                  <c:v>6453197.33333332</c:v>
                </c:pt>
                <c:pt idx="132">
                  <c:v>6441506</c:v>
                </c:pt>
                <c:pt idx="133">
                  <c:v>6445672.6666666605</c:v>
                </c:pt>
                <c:pt idx="134">
                  <c:v>6445055.6666666605</c:v>
                </c:pt>
                <c:pt idx="135">
                  <c:v>6434683.33333332</c:v>
                </c:pt>
                <c:pt idx="136">
                  <c:v>6453538</c:v>
                </c:pt>
                <c:pt idx="137">
                  <c:v>6443931.33333332</c:v>
                </c:pt>
                <c:pt idx="138">
                  <c:v>6423423.6666666605</c:v>
                </c:pt>
                <c:pt idx="139">
                  <c:v>6419295.33333332</c:v>
                </c:pt>
                <c:pt idx="140">
                  <c:v>6412877</c:v>
                </c:pt>
                <c:pt idx="141">
                  <c:v>6418130.33333332</c:v>
                </c:pt>
                <c:pt idx="142">
                  <c:v>6423799.6666666605</c:v>
                </c:pt>
                <c:pt idx="143">
                  <c:v>6420503.33333332</c:v>
                </c:pt>
                <c:pt idx="144">
                  <c:v>6409738.6666666605</c:v>
                </c:pt>
                <c:pt idx="145">
                  <c:v>6400109</c:v>
                </c:pt>
                <c:pt idx="146">
                  <c:v>6392374.33333332</c:v>
                </c:pt>
                <c:pt idx="147">
                  <c:v>6377456.6666666605</c:v>
                </c:pt>
                <c:pt idx="148">
                  <c:v>6385443</c:v>
                </c:pt>
                <c:pt idx="149">
                  <c:v>6387731.33333332</c:v>
                </c:pt>
                <c:pt idx="150">
                  <c:v>6387410.33333332</c:v>
                </c:pt>
                <c:pt idx="151">
                  <c:v>6377511.33333332</c:v>
                </c:pt>
                <c:pt idx="152">
                  <c:v>6369734.33333332</c:v>
                </c:pt>
                <c:pt idx="153">
                  <c:v>6382090.6666666605</c:v>
                </c:pt>
                <c:pt idx="154">
                  <c:v>6367594.6666666605</c:v>
                </c:pt>
                <c:pt idx="155">
                  <c:v>6356736</c:v>
                </c:pt>
                <c:pt idx="156">
                  <c:v>6363754.6666666605</c:v>
                </c:pt>
                <c:pt idx="157">
                  <c:v>6356230.33333332</c:v>
                </c:pt>
                <c:pt idx="158">
                  <c:v>6343206.6666666605</c:v>
                </c:pt>
                <c:pt idx="159">
                  <c:v>6353405.33333332</c:v>
                </c:pt>
                <c:pt idx="160">
                  <c:v>6339447.6666666605</c:v>
                </c:pt>
                <c:pt idx="161">
                  <c:v>6338838.6666666605</c:v>
                </c:pt>
                <c:pt idx="162">
                  <c:v>6337284.33333332</c:v>
                </c:pt>
                <c:pt idx="163">
                  <c:v>6332675.6666666605</c:v>
                </c:pt>
                <c:pt idx="164">
                  <c:v>6333605.6666666605</c:v>
                </c:pt>
                <c:pt idx="165">
                  <c:v>6322798.33333332</c:v>
                </c:pt>
                <c:pt idx="166">
                  <c:v>6326315</c:v>
                </c:pt>
                <c:pt idx="167">
                  <c:v>6331763.6666666605</c:v>
                </c:pt>
                <c:pt idx="168">
                  <c:v>6320132.33333332</c:v>
                </c:pt>
                <c:pt idx="169">
                  <c:v>6311613</c:v>
                </c:pt>
                <c:pt idx="170">
                  <c:v>6320471</c:v>
                </c:pt>
                <c:pt idx="171">
                  <c:v>6319870.6666666605</c:v>
                </c:pt>
                <c:pt idx="172">
                  <c:v>6324271.6666666605</c:v>
                </c:pt>
                <c:pt idx="173">
                  <c:v>6309762.33333332</c:v>
                </c:pt>
                <c:pt idx="174">
                  <c:v>6307522.33333332</c:v>
                </c:pt>
                <c:pt idx="175">
                  <c:v>6308562.6666666605</c:v>
                </c:pt>
                <c:pt idx="176">
                  <c:v>6318004.33333332</c:v>
                </c:pt>
                <c:pt idx="177">
                  <c:v>6319326.6666666605</c:v>
                </c:pt>
                <c:pt idx="178">
                  <c:v>6326055</c:v>
                </c:pt>
                <c:pt idx="179">
                  <c:v>6324384.6666666605</c:v>
                </c:pt>
                <c:pt idx="180">
                  <c:v>6316313.33333332</c:v>
                </c:pt>
                <c:pt idx="181">
                  <c:v>6301422.33333332</c:v>
                </c:pt>
                <c:pt idx="182">
                  <c:v>6321269</c:v>
                </c:pt>
                <c:pt idx="183">
                  <c:v>6309741.6666666605</c:v>
                </c:pt>
                <c:pt idx="184">
                  <c:v>6299981.33333332</c:v>
                </c:pt>
                <c:pt idx="185">
                  <c:v>6305977</c:v>
                </c:pt>
                <c:pt idx="186">
                  <c:v>6305505.33333332</c:v>
                </c:pt>
                <c:pt idx="187">
                  <c:v>6295415.33333332</c:v>
                </c:pt>
                <c:pt idx="188">
                  <c:v>6321157.33333332</c:v>
                </c:pt>
                <c:pt idx="189">
                  <c:v>6294309</c:v>
                </c:pt>
                <c:pt idx="190">
                  <c:v>6318629</c:v>
                </c:pt>
                <c:pt idx="191">
                  <c:v>6306105.33333332</c:v>
                </c:pt>
                <c:pt idx="192">
                  <c:v>6305636.6666666605</c:v>
                </c:pt>
                <c:pt idx="193">
                  <c:v>6299405</c:v>
                </c:pt>
                <c:pt idx="194">
                  <c:v>6287993.33333332</c:v>
                </c:pt>
                <c:pt idx="195">
                  <c:v>6280022.33333332</c:v>
                </c:pt>
                <c:pt idx="196">
                  <c:v>6281387.6666666605</c:v>
                </c:pt>
                <c:pt idx="197">
                  <c:v>6263847</c:v>
                </c:pt>
                <c:pt idx="198">
                  <c:v>6239985.6666666605</c:v>
                </c:pt>
                <c:pt idx="199">
                  <c:v>6154047.6666666605</c:v>
                </c:pt>
                <c:pt idx="200">
                  <c:v>5949605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26240"/>
        <c:axId val="118432128"/>
      </c:lineChart>
      <c:catAx>
        <c:axId val="118426240"/>
        <c:scaling>
          <c:orientation val="minMax"/>
        </c:scaling>
        <c:delete val="0"/>
        <c:axPos val="b"/>
        <c:numFmt formatCode="0.0%" sourceLinked="0"/>
        <c:majorTickMark val="cross"/>
        <c:minorTickMark val="out"/>
        <c:tickLblPos val="nextTo"/>
        <c:crossAx val="118432128"/>
        <c:crosses val="autoZero"/>
        <c:auto val="1"/>
        <c:lblAlgn val="ctr"/>
        <c:lblOffset val="50"/>
        <c:tickLblSkip val="10"/>
        <c:tickMarkSkip val="10"/>
        <c:noMultiLvlLbl val="0"/>
      </c:catAx>
      <c:valAx>
        <c:axId val="118432128"/>
        <c:scaling>
          <c:orientation val="minMax"/>
          <c:max val="7750000"/>
          <c:min val="5500000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118426240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msec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8734501336879703"/>
          <c:y val="9.4681214175582305E-3"/>
          <c:w val="0.15401908459249899"/>
          <c:h val="0.1081190635923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7401211032996"/>
          <c:y val="2.5005674966304899E-2"/>
          <c:w val="0.45198565781308497"/>
          <c:h val="0.86186192097609404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branched</c:v>
                </c:pt>
              </c:strCache>
            </c:strRef>
          </c:tx>
          <c:marker>
            <c:symbol val="none"/>
          </c:marker>
          <c:cat>
            <c:numRef>
              <c:f>Sheet1!$M$182:$M$202</c:f>
              <c:numCache>
                <c:formatCode>0.0%</c:formatCode>
                <c:ptCount val="21"/>
                <c:pt idx="0">
                  <c:v>0.98</c:v>
                </c:pt>
                <c:pt idx="1">
                  <c:v>0.98099999999999998</c:v>
                </c:pt>
                <c:pt idx="2">
                  <c:v>0.98199999999999998</c:v>
                </c:pt>
                <c:pt idx="3">
                  <c:v>0.98299999999999998</c:v>
                </c:pt>
                <c:pt idx="4">
                  <c:v>0.98399999999999999</c:v>
                </c:pt>
                <c:pt idx="5">
                  <c:v>0.98499999999999999</c:v>
                </c:pt>
                <c:pt idx="6">
                  <c:v>0.98599999999999999</c:v>
                </c:pt>
                <c:pt idx="7">
                  <c:v>0.98699999999999999</c:v>
                </c:pt>
                <c:pt idx="8">
                  <c:v>0.98799999999999999</c:v>
                </c:pt>
                <c:pt idx="9">
                  <c:v>0.98899999999999999</c:v>
                </c:pt>
                <c:pt idx="10">
                  <c:v>0.99</c:v>
                </c:pt>
                <c:pt idx="11">
                  <c:v>0.99099999999999999</c:v>
                </c:pt>
                <c:pt idx="12">
                  <c:v>0.99199999999999999</c:v>
                </c:pt>
                <c:pt idx="13">
                  <c:v>0.99299999999999999</c:v>
                </c:pt>
                <c:pt idx="14">
                  <c:v>0.99399999999999999</c:v>
                </c:pt>
                <c:pt idx="15">
                  <c:v>0.995</c:v>
                </c:pt>
                <c:pt idx="16">
                  <c:v>0.996</c:v>
                </c:pt>
                <c:pt idx="17">
                  <c:v>0.997</c:v>
                </c:pt>
                <c:pt idx="18">
                  <c:v>0.998</c:v>
                </c:pt>
                <c:pt idx="19">
                  <c:v>0.999</c:v>
                </c:pt>
                <c:pt idx="20">
                  <c:v>1</c:v>
                </c:pt>
              </c:numCache>
            </c:numRef>
          </c:cat>
          <c:val>
            <c:numRef>
              <c:f>Sheet1!$Q$182:$Q$202</c:f>
              <c:numCache>
                <c:formatCode>General</c:formatCode>
                <c:ptCount val="21"/>
                <c:pt idx="0">
                  <c:v>6913734.33333332</c:v>
                </c:pt>
                <c:pt idx="1">
                  <c:v>6914031.33333332</c:v>
                </c:pt>
                <c:pt idx="2">
                  <c:v>6911460.6666666605</c:v>
                </c:pt>
                <c:pt idx="3">
                  <c:v>6907858.33333332</c:v>
                </c:pt>
                <c:pt idx="4">
                  <c:v>6905843.33333332</c:v>
                </c:pt>
                <c:pt idx="5">
                  <c:v>6906286.6666666605</c:v>
                </c:pt>
                <c:pt idx="6">
                  <c:v>6903414</c:v>
                </c:pt>
                <c:pt idx="7">
                  <c:v>6897799.6666666605</c:v>
                </c:pt>
                <c:pt idx="8">
                  <c:v>6902940.6666666605</c:v>
                </c:pt>
                <c:pt idx="9">
                  <c:v>6902570</c:v>
                </c:pt>
                <c:pt idx="10">
                  <c:v>6905846.33333332</c:v>
                </c:pt>
                <c:pt idx="11">
                  <c:v>6902835</c:v>
                </c:pt>
                <c:pt idx="12">
                  <c:v>6903163.33333332</c:v>
                </c:pt>
                <c:pt idx="13">
                  <c:v>6902768</c:v>
                </c:pt>
                <c:pt idx="14">
                  <c:v>6896450</c:v>
                </c:pt>
                <c:pt idx="15">
                  <c:v>6895161.6666666605</c:v>
                </c:pt>
                <c:pt idx="16">
                  <c:v>6884438.6666666605</c:v>
                </c:pt>
                <c:pt idx="17">
                  <c:v>6857135.33333332</c:v>
                </c:pt>
                <c:pt idx="18">
                  <c:v>6808283.33333332</c:v>
                </c:pt>
                <c:pt idx="19">
                  <c:v>6693455</c:v>
                </c:pt>
                <c:pt idx="20">
                  <c:v>5922907.6666666605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split</c:v>
                </c:pt>
              </c:strCache>
            </c:strRef>
          </c:tx>
          <c:marker>
            <c:symbol val="none"/>
          </c:marker>
          <c:cat>
            <c:numRef>
              <c:f>Sheet1!$M$182:$M$202</c:f>
              <c:numCache>
                <c:formatCode>0.0%</c:formatCode>
                <c:ptCount val="21"/>
                <c:pt idx="0">
                  <c:v>0.98</c:v>
                </c:pt>
                <c:pt idx="1">
                  <c:v>0.98099999999999998</c:v>
                </c:pt>
                <c:pt idx="2">
                  <c:v>0.98199999999999998</c:v>
                </c:pt>
                <c:pt idx="3">
                  <c:v>0.98299999999999998</c:v>
                </c:pt>
                <c:pt idx="4">
                  <c:v>0.98399999999999999</c:v>
                </c:pt>
                <c:pt idx="5">
                  <c:v>0.98499999999999999</c:v>
                </c:pt>
                <c:pt idx="6">
                  <c:v>0.98599999999999999</c:v>
                </c:pt>
                <c:pt idx="7">
                  <c:v>0.98699999999999999</c:v>
                </c:pt>
                <c:pt idx="8">
                  <c:v>0.98799999999999999</c:v>
                </c:pt>
                <c:pt idx="9">
                  <c:v>0.98899999999999999</c:v>
                </c:pt>
                <c:pt idx="10">
                  <c:v>0.99</c:v>
                </c:pt>
                <c:pt idx="11">
                  <c:v>0.99099999999999999</c:v>
                </c:pt>
                <c:pt idx="12">
                  <c:v>0.99199999999999999</c:v>
                </c:pt>
                <c:pt idx="13">
                  <c:v>0.99299999999999999</c:v>
                </c:pt>
                <c:pt idx="14">
                  <c:v>0.99399999999999999</c:v>
                </c:pt>
                <c:pt idx="15">
                  <c:v>0.995</c:v>
                </c:pt>
                <c:pt idx="16">
                  <c:v>0.996</c:v>
                </c:pt>
                <c:pt idx="17">
                  <c:v>0.997</c:v>
                </c:pt>
                <c:pt idx="18">
                  <c:v>0.998</c:v>
                </c:pt>
                <c:pt idx="19">
                  <c:v>0.999</c:v>
                </c:pt>
                <c:pt idx="20">
                  <c:v>1</c:v>
                </c:pt>
              </c:numCache>
            </c:numRef>
          </c:cat>
          <c:val>
            <c:numRef>
              <c:f>Sheet1!$V$182:$V$202</c:f>
              <c:numCache>
                <c:formatCode>General</c:formatCode>
                <c:ptCount val="21"/>
                <c:pt idx="0">
                  <c:v>6316313.33333332</c:v>
                </c:pt>
                <c:pt idx="1">
                  <c:v>6301422.33333332</c:v>
                </c:pt>
                <c:pt idx="2">
                  <c:v>6321269</c:v>
                </c:pt>
                <c:pt idx="3">
                  <c:v>6309741.6666666605</c:v>
                </c:pt>
                <c:pt idx="4">
                  <c:v>6299981.33333332</c:v>
                </c:pt>
                <c:pt idx="5">
                  <c:v>6305977</c:v>
                </c:pt>
                <c:pt idx="6">
                  <c:v>6305505.33333332</c:v>
                </c:pt>
                <c:pt idx="7">
                  <c:v>6295415.33333332</c:v>
                </c:pt>
                <c:pt idx="8">
                  <c:v>6321157.33333332</c:v>
                </c:pt>
                <c:pt idx="9">
                  <c:v>6294309</c:v>
                </c:pt>
                <c:pt idx="10">
                  <c:v>6318629</c:v>
                </c:pt>
                <c:pt idx="11">
                  <c:v>6306105.33333332</c:v>
                </c:pt>
                <c:pt idx="12">
                  <c:v>6305636.6666666605</c:v>
                </c:pt>
                <c:pt idx="13">
                  <c:v>6299405</c:v>
                </c:pt>
                <c:pt idx="14">
                  <c:v>6287993.33333332</c:v>
                </c:pt>
                <c:pt idx="15">
                  <c:v>6280022.33333332</c:v>
                </c:pt>
                <c:pt idx="16">
                  <c:v>6281387.6666666605</c:v>
                </c:pt>
                <c:pt idx="17">
                  <c:v>6263847</c:v>
                </c:pt>
                <c:pt idx="18">
                  <c:v>6239985.6666666605</c:v>
                </c:pt>
                <c:pt idx="19">
                  <c:v>6154047.6666666605</c:v>
                </c:pt>
                <c:pt idx="20">
                  <c:v>5949605</c:v>
                </c:pt>
              </c:numCache>
            </c:numRef>
          </c:val>
          <c:smooth val="0"/>
        </c:ser>
        <c:ser>
          <c:idx val="2"/>
          <c:order val="2"/>
          <c:tx>
            <c:v>non random branched</c:v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trendline>
            <c:spPr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Sheet1!$M$182:$M$202</c:f>
              <c:numCache>
                <c:formatCode>0.0%</c:formatCode>
                <c:ptCount val="21"/>
                <c:pt idx="0">
                  <c:v>0.98</c:v>
                </c:pt>
                <c:pt idx="1">
                  <c:v>0.98099999999999998</c:v>
                </c:pt>
                <c:pt idx="2">
                  <c:v>0.98199999999999998</c:v>
                </c:pt>
                <c:pt idx="3">
                  <c:v>0.98299999999999998</c:v>
                </c:pt>
                <c:pt idx="4">
                  <c:v>0.98399999999999999</c:v>
                </c:pt>
                <c:pt idx="5">
                  <c:v>0.98499999999999999</c:v>
                </c:pt>
                <c:pt idx="6">
                  <c:v>0.98599999999999999</c:v>
                </c:pt>
                <c:pt idx="7">
                  <c:v>0.98699999999999999</c:v>
                </c:pt>
                <c:pt idx="8">
                  <c:v>0.98799999999999999</c:v>
                </c:pt>
                <c:pt idx="9">
                  <c:v>0.98899999999999999</c:v>
                </c:pt>
                <c:pt idx="10">
                  <c:v>0.99</c:v>
                </c:pt>
                <c:pt idx="11">
                  <c:v>0.99099999999999999</c:v>
                </c:pt>
                <c:pt idx="12">
                  <c:v>0.99199999999999999</c:v>
                </c:pt>
                <c:pt idx="13">
                  <c:v>0.99299999999999999</c:v>
                </c:pt>
                <c:pt idx="14">
                  <c:v>0.99399999999999999</c:v>
                </c:pt>
                <c:pt idx="15">
                  <c:v>0.995</c:v>
                </c:pt>
                <c:pt idx="16">
                  <c:v>0.996</c:v>
                </c:pt>
                <c:pt idx="17">
                  <c:v>0.997</c:v>
                </c:pt>
                <c:pt idx="18">
                  <c:v>0.998</c:v>
                </c:pt>
                <c:pt idx="19">
                  <c:v>0.999</c:v>
                </c:pt>
                <c:pt idx="20">
                  <c:v>1</c:v>
                </c:pt>
              </c:numCache>
            </c:numRef>
          </c:cat>
          <c:val>
            <c:numRef>
              <c:f>Sheet1!$R$182:$R$202</c:f>
              <c:numCache>
                <c:formatCode>General</c:formatCode>
                <c:ptCount val="21"/>
                <c:pt idx="0">
                  <c:v>5928082.2000000002</c:v>
                </c:pt>
                <c:pt idx="10">
                  <c:v>5919927</c:v>
                </c:pt>
                <c:pt idx="20">
                  <c:v>5922995.7999999998</c:v>
                </c:pt>
              </c:numCache>
            </c:numRef>
          </c:val>
          <c:smooth val="0"/>
        </c:ser>
        <c:ser>
          <c:idx val="3"/>
          <c:order val="3"/>
          <c:tx>
            <c:v>non random split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spPr>
              <a:ln w="28575"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numRef>
              <c:f>Sheet1!$M$182:$M$202</c:f>
              <c:numCache>
                <c:formatCode>0.0%</c:formatCode>
                <c:ptCount val="21"/>
                <c:pt idx="0">
                  <c:v>0.98</c:v>
                </c:pt>
                <c:pt idx="1">
                  <c:v>0.98099999999999998</c:v>
                </c:pt>
                <c:pt idx="2">
                  <c:v>0.98199999999999998</c:v>
                </c:pt>
                <c:pt idx="3">
                  <c:v>0.98299999999999998</c:v>
                </c:pt>
                <c:pt idx="4">
                  <c:v>0.98399999999999999</c:v>
                </c:pt>
                <c:pt idx="5">
                  <c:v>0.98499999999999999</c:v>
                </c:pt>
                <c:pt idx="6">
                  <c:v>0.98599999999999999</c:v>
                </c:pt>
                <c:pt idx="7">
                  <c:v>0.98699999999999999</c:v>
                </c:pt>
                <c:pt idx="8">
                  <c:v>0.98799999999999999</c:v>
                </c:pt>
                <c:pt idx="9">
                  <c:v>0.98899999999999999</c:v>
                </c:pt>
                <c:pt idx="10">
                  <c:v>0.99</c:v>
                </c:pt>
                <c:pt idx="11">
                  <c:v>0.99099999999999999</c:v>
                </c:pt>
                <c:pt idx="12">
                  <c:v>0.99199999999999999</c:v>
                </c:pt>
                <c:pt idx="13">
                  <c:v>0.99299999999999999</c:v>
                </c:pt>
                <c:pt idx="14">
                  <c:v>0.99399999999999999</c:v>
                </c:pt>
                <c:pt idx="15">
                  <c:v>0.995</c:v>
                </c:pt>
                <c:pt idx="16">
                  <c:v>0.996</c:v>
                </c:pt>
                <c:pt idx="17">
                  <c:v>0.997</c:v>
                </c:pt>
                <c:pt idx="18">
                  <c:v>0.998</c:v>
                </c:pt>
                <c:pt idx="19">
                  <c:v>0.999</c:v>
                </c:pt>
                <c:pt idx="20">
                  <c:v>1</c:v>
                </c:pt>
              </c:numCache>
            </c:numRef>
          </c:cat>
          <c:val>
            <c:numRef>
              <c:f>Sheet1!$W$182:$W$202</c:f>
              <c:numCache>
                <c:formatCode>General</c:formatCode>
                <c:ptCount val="21"/>
                <c:pt idx="0">
                  <c:v>5924457.4000000004</c:v>
                </c:pt>
                <c:pt idx="10">
                  <c:v>5930250.5999999996</c:v>
                </c:pt>
                <c:pt idx="20">
                  <c:v>5942964.4000000004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84352"/>
        <c:axId val="112067712"/>
      </c:lineChart>
      <c:catAx>
        <c:axId val="11848435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12067712"/>
        <c:crosses val="autoZero"/>
        <c:auto val="1"/>
        <c:lblAlgn val="ctr"/>
        <c:lblOffset val="100"/>
        <c:noMultiLvlLbl val="0"/>
      </c:catAx>
      <c:valAx>
        <c:axId val="112067712"/>
        <c:scaling>
          <c:orientation val="minMax"/>
          <c:min val="55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484352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msec</a:t>
                  </a:r>
                </a:p>
              </c:rich>
            </c:tx>
          </c:dispUnitsLbl>
        </c:dispUnits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3.6136567952151401E-2"/>
          <c:y val="0.33934312265020899"/>
          <c:w val="0.33043056341435001"/>
          <c:h val="0.27176420515003202"/>
        </c:manualLayout>
      </c:layout>
      <c:overlay val="0"/>
      <c:spPr>
        <a:ln>
          <a:solidFill>
            <a:sysClr val="windowText" lastClr="000000"/>
          </a:solidFill>
        </a:ln>
      </c:spPr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prstClr val="white"/>
    </a:solidFill>
    <a:ln w="28575">
      <a:solidFill>
        <a:prstClr val="black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67380831782E-2"/>
          <c:y val="4.3667727374786101E-2"/>
          <c:w val="0.904726627096064"/>
          <c:h val="0.82858058671869494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branched </c:v>
                </c:pt>
              </c:strCache>
            </c:strRef>
          </c:tx>
          <c:marker>
            <c:symbol val="none"/>
          </c:marker>
          <c:cat>
            <c:numRef>
              <c:f>Sheet3!$Q$2:$Q$202</c:f>
              <c:numCache>
                <c:formatCode>0.0%</c:formatCode>
                <c:ptCount val="201"/>
                <c:pt idx="0" formatCode="0%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0.32000000000000101</c:v>
                </c:pt>
                <c:pt idx="65">
                  <c:v>0.32500000000000101</c:v>
                </c:pt>
                <c:pt idx="66">
                  <c:v>0.33000000000000101</c:v>
                </c:pt>
                <c:pt idx="67">
                  <c:v>0.33500000000000102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0.375000000000001</c:v>
                </c:pt>
                <c:pt idx="76">
                  <c:v>0.380000000000001</c:v>
                </c:pt>
                <c:pt idx="77">
                  <c:v>0.38500000000000101</c:v>
                </c:pt>
                <c:pt idx="78">
                  <c:v>0.39000000000000101</c:v>
                </c:pt>
                <c:pt idx="79">
                  <c:v>0.39500000000000102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0.435000000000001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0.52500000000000102</c:v>
                </c:pt>
                <c:pt idx="106">
                  <c:v>0.53000000000000103</c:v>
                </c:pt>
                <c:pt idx="107">
                  <c:v>0.53500000000000103</c:v>
                </c:pt>
                <c:pt idx="108">
                  <c:v>0.54000000000000103</c:v>
                </c:pt>
                <c:pt idx="109">
                  <c:v>0.54500000000000104</c:v>
                </c:pt>
                <c:pt idx="110">
                  <c:v>0.55000000000000104</c:v>
                </c:pt>
                <c:pt idx="111">
                  <c:v>0.55500000000000105</c:v>
                </c:pt>
                <c:pt idx="112">
                  <c:v>0.56000000000000105</c:v>
                </c:pt>
                <c:pt idx="113">
                  <c:v>0.56500000000000095</c:v>
                </c:pt>
                <c:pt idx="114">
                  <c:v>0.57000000000000095</c:v>
                </c:pt>
                <c:pt idx="115">
                  <c:v>0.57500000000000095</c:v>
                </c:pt>
                <c:pt idx="116">
                  <c:v>0.57999999999999996</c:v>
                </c:pt>
                <c:pt idx="117">
                  <c:v>0.58500000000000096</c:v>
                </c:pt>
                <c:pt idx="118">
                  <c:v>0.59</c:v>
                </c:pt>
                <c:pt idx="119">
                  <c:v>0.59500000000000097</c:v>
                </c:pt>
                <c:pt idx="120">
                  <c:v>0.60000000000000098</c:v>
                </c:pt>
                <c:pt idx="121">
                  <c:v>0.60500000000000098</c:v>
                </c:pt>
                <c:pt idx="122">
                  <c:v>0.61000000000000099</c:v>
                </c:pt>
                <c:pt idx="123">
                  <c:v>0.61500000000000099</c:v>
                </c:pt>
                <c:pt idx="124">
                  <c:v>0.62000000000000099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0.68000000000000105</c:v>
                </c:pt>
                <c:pt idx="137">
                  <c:v>0.68500000000000105</c:v>
                </c:pt>
                <c:pt idx="138">
                  <c:v>0.69000000000000095</c:v>
                </c:pt>
                <c:pt idx="139">
                  <c:v>0.69500000000000095</c:v>
                </c:pt>
                <c:pt idx="140">
                  <c:v>0.70000000000000095</c:v>
                </c:pt>
                <c:pt idx="141">
                  <c:v>0.70500000000000096</c:v>
                </c:pt>
                <c:pt idx="142">
                  <c:v>0.71000000000000096</c:v>
                </c:pt>
                <c:pt idx="143">
                  <c:v>0.71500000000000097</c:v>
                </c:pt>
                <c:pt idx="144">
                  <c:v>0.72000000000000097</c:v>
                </c:pt>
                <c:pt idx="145">
                  <c:v>0.72500000000000098</c:v>
                </c:pt>
                <c:pt idx="146">
                  <c:v>0.73000000000000098</c:v>
                </c:pt>
                <c:pt idx="147">
                  <c:v>0.73500000000000099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0.77500000000000102</c:v>
                </c:pt>
                <c:pt idx="156">
                  <c:v>0.78000000000000103</c:v>
                </c:pt>
                <c:pt idx="157">
                  <c:v>0.78500000000000103</c:v>
                </c:pt>
                <c:pt idx="158">
                  <c:v>0.79000000000000103</c:v>
                </c:pt>
                <c:pt idx="159">
                  <c:v>0.79500000000000104</c:v>
                </c:pt>
                <c:pt idx="160">
                  <c:v>0.80000000000000104</c:v>
                </c:pt>
                <c:pt idx="161">
                  <c:v>0.80500000000000105</c:v>
                </c:pt>
                <c:pt idx="162">
                  <c:v>0.81000000000000105</c:v>
                </c:pt>
                <c:pt idx="163">
                  <c:v>0.81500000000000095</c:v>
                </c:pt>
                <c:pt idx="164">
                  <c:v>0.82000000000000095</c:v>
                </c:pt>
                <c:pt idx="165">
                  <c:v>0.82500000000000095</c:v>
                </c:pt>
                <c:pt idx="166">
                  <c:v>0.83000000000000096</c:v>
                </c:pt>
                <c:pt idx="167">
                  <c:v>0.83500000000000096</c:v>
                </c:pt>
                <c:pt idx="168">
                  <c:v>0.84000000000000097</c:v>
                </c:pt>
                <c:pt idx="169">
                  <c:v>0.84500000000000097</c:v>
                </c:pt>
                <c:pt idx="170">
                  <c:v>0.85000000000000098</c:v>
                </c:pt>
                <c:pt idx="171">
                  <c:v>0.85500000000000098</c:v>
                </c:pt>
                <c:pt idx="172">
                  <c:v>0.86000000000000099</c:v>
                </c:pt>
                <c:pt idx="173">
                  <c:v>0.86500000000000099</c:v>
                </c:pt>
                <c:pt idx="174">
                  <c:v>0.87000000000000099</c:v>
                </c:pt>
                <c:pt idx="175">
                  <c:v>0.875000000000001</c:v>
                </c:pt>
                <c:pt idx="176">
                  <c:v>0.880000000000001</c:v>
                </c:pt>
                <c:pt idx="177">
                  <c:v>0.88500000000000101</c:v>
                </c:pt>
                <c:pt idx="178">
                  <c:v>0.89000000000000101</c:v>
                </c:pt>
                <c:pt idx="179">
                  <c:v>0.89500000000000102</c:v>
                </c:pt>
                <c:pt idx="180">
                  <c:v>0.90000000000000102</c:v>
                </c:pt>
                <c:pt idx="181">
                  <c:v>0.90500000000000103</c:v>
                </c:pt>
                <c:pt idx="182">
                  <c:v>0.91000000000000103</c:v>
                </c:pt>
                <c:pt idx="183">
                  <c:v>0.91500000000000103</c:v>
                </c:pt>
                <c:pt idx="184">
                  <c:v>0.92000000000000104</c:v>
                </c:pt>
                <c:pt idx="185">
                  <c:v>0.92500000000000104</c:v>
                </c:pt>
                <c:pt idx="186">
                  <c:v>0.93000000000000105</c:v>
                </c:pt>
                <c:pt idx="187">
                  <c:v>0.93500000000000105</c:v>
                </c:pt>
                <c:pt idx="188">
                  <c:v>0.94000000000000095</c:v>
                </c:pt>
                <c:pt idx="189">
                  <c:v>0.94500000000000095</c:v>
                </c:pt>
                <c:pt idx="190">
                  <c:v>0.95000000000000095</c:v>
                </c:pt>
                <c:pt idx="191">
                  <c:v>0.95500000000000096</c:v>
                </c:pt>
                <c:pt idx="192">
                  <c:v>0.96000000000000096</c:v>
                </c:pt>
                <c:pt idx="193">
                  <c:v>0.96500000000000097</c:v>
                </c:pt>
                <c:pt idx="194">
                  <c:v>0.97000000000000097</c:v>
                </c:pt>
                <c:pt idx="195">
                  <c:v>0.97500000000000098</c:v>
                </c:pt>
                <c:pt idx="196">
                  <c:v>0.98000000000000098</c:v>
                </c:pt>
                <c:pt idx="197">
                  <c:v>0.98500000000000099</c:v>
                </c:pt>
                <c:pt idx="198">
                  <c:v>0.99000000000000099</c:v>
                </c:pt>
                <c:pt idx="199">
                  <c:v>0.99500000000000099</c:v>
                </c:pt>
                <c:pt idx="200">
                  <c:v>1.0000000000000011</c:v>
                </c:pt>
              </c:numCache>
            </c:numRef>
          </c:cat>
          <c:val>
            <c:numRef>
              <c:f>Sheet3!$R$2:$R$202</c:f>
              <c:numCache>
                <c:formatCode>General</c:formatCode>
                <c:ptCount val="201"/>
                <c:pt idx="0">
                  <c:v>6145538.6666666605</c:v>
                </c:pt>
                <c:pt idx="1">
                  <c:v>6969482</c:v>
                </c:pt>
                <c:pt idx="2">
                  <c:v>6932376.3333333302</c:v>
                </c:pt>
                <c:pt idx="3">
                  <c:v>6944797.3333333302</c:v>
                </c:pt>
                <c:pt idx="4">
                  <c:v>6994590.3333333302</c:v>
                </c:pt>
                <c:pt idx="5">
                  <c:v>7063985</c:v>
                </c:pt>
                <c:pt idx="6">
                  <c:v>7123403.3333333302</c:v>
                </c:pt>
                <c:pt idx="7">
                  <c:v>7175372</c:v>
                </c:pt>
                <c:pt idx="8">
                  <c:v>7213714</c:v>
                </c:pt>
                <c:pt idx="9">
                  <c:v>7253406.3333333302</c:v>
                </c:pt>
                <c:pt idx="10">
                  <c:v>7276259.6666666605</c:v>
                </c:pt>
                <c:pt idx="11">
                  <c:v>7307092.6666666605</c:v>
                </c:pt>
                <c:pt idx="12">
                  <c:v>7336344.3333333302</c:v>
                </c:pt>
                <c:pt idx="13">
                  <c:v>7353390.6666666605</c:v>
                </c:pt>
                <c:pt idx="14">
                  <c:v>7376404.6666666605</c:v>
                </c:pt>
                <c:pt idx="15">
                  <c:v>7398035.6666666605</c:v>
                </c:pt>
                <c:pt idx="16">
                  <c:v>7412188.6666666605</c:v>
                </c:pt>
                <c:pt idx="17">
                  <c:v>7425676.6666666605</c:v>
                </c:pt>
                <c:pt idx="18">
                  <c:v>7435531.6666666605</c:v>
                </c:pt>
                <c:pt idx="19">
                  <c:v>7443272.6666666605</c:v>
                </c:pt>
                <c:pt idx="20">
                  <c:v>7448718.3333333302</c:v>
                </c:pt>
                <c:pt idx="21">
                  <c:v>7450811.3333333302</c:v>
                </c:pt>
                <c:pt idx="22">
                  <c:v>7458654.6666666605</c:v>
                </c:pt>
                <c:pt idx="23">
                  <c:v>7460695</c:v>
                </c:pt>
                <c:pt idx="24">
                  <c:v>7463983.3333333302</c:v>
                </c:pt>
                <c:pt idx="25">
                  <c:v>7462950</c:v>
                </c:pt>
                <c:pt idx="26">
                  <c:v>7466819.3333333302</c:v>
                </c:pt>
                <c:pt idx="27">
                  <c:v>7468674.3333333302</c:v>
                </c:pt>
                <c:pt idx="28">
                  <c:v>7463488.6666666605</c:v>
                </c:pt>
                <c:pt idx="29">
                  <c:v>7457938.6666666605</c:v>
                </c:pt>
                <c:pt idx="30">
                  <c:v>7458623.3333333302</c:v>
                </c:pt>
                <c:pt idx="31">
                  <c:v>7456721.6666666605</c:v>
                </c:pt>
                <c:pt idx="32">
                  <c:v>7454085.3333333302</c:v>
                </c:pt>
                <c:pt idx="33">
                  <c:v>7455505.3333333302</c:v>
                </c:pt>
                <c:pt idx="34">
                  <c:v>7447233.3333333302</c:v>
                </c:pt>
                <c:pt idx="35">
                  <c:v>7441422.3333333302</c:v>
                </c:pt>
                <c:pt idx="36">
                  <c:v>7440551.3333333302</c:v>
                </c:pt>
                <c:pt idx="37">
                  <c:v>7443263</c:v>
                </c:pt>
                <c:pt idx="38">
                  <c:v>7436470.6666666605</c:v>
                </c:pt>
                <c:pt idx="39">
                  <c:v>7430576.6666666605</c:v>
                </c:pt>
                <c:pt idx="40">
                  <c:v>7416969.6666666605</c:v>
                </c:pt>
                <c:pt idx="41">
                  <c:v>7422558</c:v>
                </c:pt>
                <c:pt idx="42">
                  <c:v>7409073.3333333302</c:v>
                </c:pt>
                <c:pt idx="43">
                  <c:v>7411604.6666666605</c:v>
                </c:pt>
                <c:pt idx="44">
                  <c:v>7399009</c:v>
                </c:pt>
                <c:pt idx="45">
                  <c:v>7393975.6666666605</c:v>
                </c:pt>
                <c:pt idx="46">
                  <c:v>7390533.6666666605</c:v>
                </c:pt>
                <c:pt idx="47">
                  <c:v>7382732</c:v>
                </c:pt>
                <c:pt idx="48">
                  <c:v>7376980.3333333302</c:v>
                </c:pt>
                <c:pt idx="49">
                  <c:v>7370446.3333333302</c:v>
                </c:pt>
                <c:pt idx="50">
                  <c:v>7363501.6666666605</c:v>
                </c:pt>
                <c:pt idx="51">
                  <c:v>7357243.3333333302</c:v>
                </c:pt>
                <c:pt idx="52">
                  <c:v>7352752.3333333302</c:v>
                </c:pt>
                <c:pt idx="53">
                  <c:v>7340716</c:v>
                </c:pt>
                <c:pt idx="54">
                  <c:v>7339705</c:v>
                </c:pt>
                <c:pt idx="55">
                  <c:v>7333948</c:v>
                </c:pt>
                <c:pt idx="56">
                  <c:v>7325734.3333333302</c:v>
                </c:pt>
                <c:pt idx="57">
                  <c:v>7321299.6666666605</c:v>
                </c:pt>
                <c:pt idx="58">
                  <c:v>7314536.6666666605</c:v>
                </c:pt>
                <c:pt idx="59">
                  <c:v>7299733</c:v>
                </c:pt>
                <c:pt idx="60">
                  <c:v>7295357.6666666605</c:v>
                </c:pt>
                <c:pt idx="61">
                  <c:v>7291806</c:v>
                </c:pt>
                <c:pt idx="62">
                  <c:v>7284033.6666666605</c:v>
                </c:pt>
                <c:pt idx="63">
                  <c:v>7268238</c:v>
                </c:pt>
                <c:pt idx="64">
                  <c:v>7264671</c:v>
                </c:pt>
                <c:pt idx="65">
                  <c:v>7266046.3333333302</c:v>
                </c:pt>
                <c:pt idx="66">
                  <c:v>7252376.3333333302</c:v>
                </c:pt>
                <c:pt idx="67">
                  <c:v>7242665.6666666605</c:v>
                </c:pt>
                <c:pt idx="68">
                  <c:v>7233411.6666666605</c:v>
                </c:pt>
                <c:pt idx="69">
                  <c:v>7223442.6666666605</c:v>
                </c:pt>
                <c:pt idx="70">
                  <c:v>7222052</c:v>
                </c:pt>
                <c:pt idx="71">
                  <c:v>7212091</c:v>
                </c:pt>
                <c:pt idx="72">
                  <c:v>7197491.6666666605</c:v>
                </c:pt>
                <c:pt idx="73">
                  <c:v>7198945.3333333302</c:v>
                </c:pt>
                <c:pt idx="74">
                  <c:v>7185867.6666666605</c:v>
                </c:pt>
                <c:pt idx="75">
                  <c:v>7177273</c:v>
                </c:pt>
                <c:pt idx="76">
                  <c:v>7167992.6666666605</c:v>
                </c:pt>
                <c:pt idx="77">
                  <c:v>7156620.6666666605</c:v>
                </c:pt>
                <c:pt idx="78">
                  <c:v>7147182</c:v>
                </c:pt>
                <c:pt idx="79">
                  <c:v>7138478</c:v>
                </c:pt>
                <c:pt idx="80">
                  <c:v>7125701.6666666605</c:v>
                </c:pt>
                <c:pt idx="81">
                  <c:v>7114390.6666666605</c:v>
                </c:pt>
                <c:pt idx="82">
                  <c:v>7112815</c:v>
                </c:pt>
                <c:pt idx="83">
                  <c:v>7100417.6666666605</c:v>
                </c:pt>
                <c:pt idx="84">
                  <c:v>7090460</c:v>
                </c:pt>
                <c:pt idx="85">
                  <c:v>7077948.3333333302</c:v>
                </c:pt>
                <c:pt idx="86">
                  <c:v>7061210</c:v>
                </c:pt>
                <c:pt idx="87">
                  <c:v>7053532.3333333302</c:v>
                </c:pt>
                <c:pt idx="88">
                  <c:v>7044482.3333333302</c:v>
                </c:pt>
                <c:pt idx="89">
                  <c:v>7035718.3333333302</c:v>
                </c:pt>
                <c:pt idx="90">
                  <c:v>7016192.6666666605</c:v>
                </c:pt>
                <c:pt idx="91">
                  <c:v>7005605</c:v>
                </c:pt>
                <c:pt idx="92">
                  <c:v>6998376.3333333302</c:v>
                </c:pt>
                <c:pt idx="93">
                  <c:v>6987295.3333333302</c:v>
                </c:pt>
                <c:pt idx="94">
                  <c:v>6979649.6666666605</c:v>
                </c:pt>
                <c:pt idx="95">
                  <c:v>6965784</c:v>
                </c:pt>
                <c:pt idx="96">
                  <c:v>6951055.6666666605</c:v>
                </c:pt>
                <c:pt idx="97">
                  <c:v>6944236.6666666605</c:v>
                </c:pt>
                <c:pt idx="98">
                  <c:v>6931568.3333333302</c:v>
                </c:pt>
                <c:pt idx="99">
                  <c:v>6926185.3333333302</c:v>
                </c:pt>
                <c:pt idx="100">
                  <c:v>6928059.6666666605</c:v>
                </c:pt>
                <c:pt idx="101">
                  <c:v>6917958.3333333302</c:v>
                </c:pt>
                <c:pt idx="102">
                  <c:v>6915237.6666666605</c:v>
                </c:pt>
                <c:pt idx="103">
                  <c:v>6912420.3333333302</c:v>
                </c:pt>
                <c:pt idx="104">
                  <c:v>6909446</c:v>
                </c:pt>
                <c:pt idx="105">
                  <c:v>6909516.6666666605</c:v>
                </c:pt>
                <c:pt idx="106">
                  <c:v>6912906</c:v>
                </c:pt>
                <c:pt idx="107">
                  <c:v>6915569.3333333302</c:v>
                </c:pt>
                <c:pt idx="108">
                  <c:v>6921831</c:v>
                </c:pt>
                <c:pt idx="109">
                  <c:v>6923348.3333333302</c:v>
                </c:pt>
                <c:pt idx="110">
                  <c:v>6925874.6666666605</c:v>
                </c:pt>
                <c:pt idx="111">
                  <c:v>6931625.6666666605</c:v>
                </c:pt>
                <c:pt idx="112">
                  <c:v>6933316.3333333302</c:v>
                </c:pt>
                <c:pt idx="113">
                  <c:v>6941608</c:v>
                </c:pt>
                <c:pt idx="114">
                  <c:v>6944370.6666666605</c:v>
                </c:pt>
                <c:pt idx="115">
                  <c:v>6947268.6666666605</c:v>
                </c:pt>
                <c:pt idx="116">
                  <c:v>6951118</c:v>
                </c:pt>
                <c:pt idx="117">
                  <c:v>6952413.6666666605</c:v>
                </c:pt>
                <c:pt idx="118">
                  <c:v>6959298.6666666605</c:v>
                </c:pt>
                <c:pt idx="119">
                  <c:v>6961084.3333333302</c:v>
                </c:pt>
                <c:pt idx="120">
                  <c:v>6967881.3333333302</c:v>
                </c:pt>
                <c:pt idx="121">
                  <c:v>6966269</c:v>
                </c:pt>
                <c:pt idx="122">
                  <c:v>6977122.3333333302</c:v>
                </c:pt>
                <c:pt idx="123">
                  <c:v>6971424.6666666605</c:v>
                </c:pt>
                <c:pt idx="124">
                  <c:v>6983128</c:v>
                </c:pt>
                <c:pt idx="125">
                  <c:v>6981428</c:v>
                </c:pt>
                <c:pt idx="126">
                  <c:v>6989001</c:v>
                </c:pt>
                <c:pt idx="127">
                  <c:v>6991804.3333333302</c:v>
                </c:pt>
                <c:pt idx="128">
                  <c:v>6997012.6666666605</c:v>
                </c:pt>
                <c:pt idx="129">
                  <c:v>6993521</c:v>
                </c:pt>
                <c:pt idx="130">
                  <c:v>6987943</c:v>
                </c:pt>
                <c:pt idx="131">
                  <c:v>6998709.3333333302</c:v>
                </c:pt>
                <c:pt idx="132">
                  <c:v>7004250.6666666605</c:v>
                </c:pt>
                <c:pt idx="133">
                  <c:v>7003675</c:v>
                </c:pt>
                <c:pt idx="134">
                  <c:v>7002438.6666666605</c:v>
                </c:pt>
                <c:pt idx="135">
                  <c:v>7007894.6666666605</c:v>
                </c:pt>
                <c:pt idx="136">
                  <c:v>7015173.6666666605</c:v>
                </c:pt>
                <c:pt idx="137">
                  <c:v>7015977.6666666605</c:v>
                </c:pt>
                <c:pt idx="138">
                  <c:v>7021647.6666666605</c:v>
                </c:pt>
                <c:pt idx="139">
                  <c:v>7020113.3333333302</c:v>
                </c:pt>
                <c:pt idx="140">
                  <c:v>7019441.6666666605</c:v>
                </c:pt>
                <c:pt idx="141">
                  <c:v>7019989.3333333302</c:v>
                </c:pt>
                <c:pt idx="142">
                  <c:v>7026831.3333333302</c:v>
                </c:pt>
                <c:pt idx="143">
                  <c:v>7033129.3333333302</c:v>
                </c:pt>
                <c:pt idx="144">
                  <c:v>7033955.3333333302</c:v>
                </c:pt>
                <c:pt idx="145">
                  <c:v>7036135.6666666605</c:v>
                </c:pt>
                <c:pt idx="146">
                  <c:v>7035370</c:v>
                </c:pt>
                <c:pt idx="147">
                  <c:v>7038139.3333333302</c:v>
                </c:pt>
                <c:pt idx="148">
                  <c:v>7043490</c:v>
                </c:pt>
                <c:pt idx="149">
                  <c:v>7042130.3333333302</c:v>
                </c:pt>
                <c:pt idx="150">
                  <c:v>7042722.3333333302</c:v>
                </c:pt>
                <c:pt idx="151">
                  <c:v>7041599.6666666605</c:v>
                </c:pt>
                <c:pt idx="152">
                  <c:v>7047858.3333333302</c:v>
                </c:pt>
                <c:pt idx="153">
                  <c:v>7047621</c:v>
                </c:pt>
                <c:pt idx="154">
                  <c:v>7049331.3333333302</c:v>
                </c:pt>
                <c:pt idx="155">
                  <c:v>7048966</c:v>
                </c:pt>
                <c:pt idx="156">
                  <c:v>7052332.6666666605</c:v>
                </c:pt>
                <c:pt idx="157">
                  <c:v>7055625.3333333302</c:v>
                </c:pt>
                <c:pt idx="158">
                  <c:v>7050234</c:v>
                </c:pt>
                <c:pt idx="159">
                  <c:v>7053501.6666666605</c:v>
                </c:pt>
                <c:pt idx="160">
                  <c:v>7057141.3333333302</c:v>
                </c:pt>
                <c:pt idx="161">
                  <c:v>7058641.3333333302</c:v>
                </c:pt>
                <c:pt idx="162">
                  <c:v>7058674</c:v>
                </c:pt>
                <c:pt idx="163">
                  <c:v>7059489.6666666605</c:v>
                </c:pt>
                <c:pt idx="164">
                  <c:v>7056945.6666666605</c:v>
                </c:pt>
                <c:pt idx="165">
                  <c:v>7057985.6666666605</c:v>
                </c:pt>
                <c:pt idx="166">
                  <c:v>7060354</c:v>
                </c:pt>
                <c:pt idx="167">
                  <c:v>7060817.6666666605</c:v>
                </c:pt>
                <c:pt idx="168">
                  <c:v>7060546.3333333302</c:v>
                </c:pt>
                <c:pt idx="169">
                  <c:v>7054933.3333333302</c:v>
                </c:pt>
                <c:pt idx="170">
                  <c:v>7057890</c:v>
                </c:pt>
                <c:pt idx="171">
                  <c:v>7056400.6666666605</c:v>
                </c:pt>
                <c:pt idx="172">
                  <c:v>7053091.6666666605</c:v>
                </c:pt>
                <c:pt idx="173">
                  <c:v>7051020</c:v>
                </c:pt>
                <c:pt idx="174">
                  <c:v>7048403</c:v>
                </c:pt>
                <c:pt idx="175">
                  <c:v>7049047</c:v>
                </c:pt>
                <c:pt idx="176">
                  <c:v>7045988</c:v>
                </c:pt>
                <c:pt idx="177">
                  <c:v>7040337</c:v>
                </c:pt>
                <c:pt idx="178">
                  <c:v>7036250</c:v>
                </c:pt>
                <c:pt idx="179">
                  <c:v>7037634.3333333302</c:v>
                </c:pt>
                <c:pt idx="180">
                  <c:v>7026861.3333333302</c:v>
                </c:pt>
                <c:pt idx="181">
                  <c:v>7021654</c:v>
                </c:pt>
                <c:pt idx="182">
                  <c:v>7019167.6666666605</c:v>
                </c:pt>
                <c:pt idx="183">
                  <c:v>7012021.6666666605</c:v>
                </c:pt>
                <c:pt idx="184">
                  <c:v>7004726.3333333302</c:v>
                </c:pt>
                <c:pt idx="185">
                  <c:v>7005182.3333333302</c:v>
                </c:pt>
                <c:pt idx="186">
                  <c:v>6995942.6666666605</c:v>
                </c:pt>
                <c:pt idx="187">
                  <c:v>6989065.6666666605</c:v>
                </c:pt>
                <c:pt idx="188">
                  <c:v>6990121.6666666605</c:v>
                </c:pt>
                <c:pt idx="189">
                  <c:v>6980717.6666666605</c:v>
                </c:pt>
                <c:pt idx="190">
                  <c:v>6971279</c:v>
                </c:pt>
                <c:pt idx="191">
                  <c:v>6966587</c:v>
                </c:pt>
                <c:pt idx="192">
                  <c:v>6959207.3333333302</c:v>
                </c:pt>
                <c:pt idx="193">
                  <c:v>6948433.6666666605</c:v>
                </c:pt>
                <c:pt idx="194">
                  <c:v>6940860.3333333302</c:v>
                </c:pt>
                <c:pt idx="195">
                  <c:v>6927373</c:v>
                </c:pt>
                <c:pt idx="196">
                  <c:v>6913734.3333333302</c:v>
                </c:pt>
                <c:pt idx="197">
                  <c:v>6906286.6666666605</c:v>
                </c:pt>
                <c:pt idx="198">
                  <c:v>6905846.3333333302</c:v>
                </c:pt>
                <c:pt idx="199">
                  <c:v>6895161.6666666605</c:v>
                </c:pt>
                <c:pt idx="200">
                  <c:v>5922907.6666666605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split</c:v>
                </c:pt>
              </c:strCache>
            </c:strRef>
          </c:tx>
          <c:marker>
            <c:symbol val="none"/>
          </c:marker>
          <c:cat>
            <c:numRef>
              <c:f>Sheet3!$Q$2:$Q$202</c:f>
              <c:numCache>
                <c:formatCode>0.0%</c:formatCode>
                <c:ptCount val="201"/>
                <c:pt idx="0" formatCode="0%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0.32000000000000101</c:v>
                </c:pt>
                <c:pt idx="65">
                  <c:v>0.32500000000000101</c:v>
                </c:pt>
                <c:pt idx="66">
                  <c:v>0.33000000000000101</c:v>
                </c:pt>
                <c:pt idx="67">
                  <c:v>0.33500000000000102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0.375000000000001</c:v>
                </c:pt>
                <c:pt idx="76">
                  <c:v>0.380000000000001</c:v>
                </c:pt>
                <c:pt idx="77">
                  <c:v>0.38500000000000101</c:v>
                </c:pt>
                <c:pt idx="78">
                  <c:v>0.39000000000000101</c:v>
                </c:pt>
                <c:pt idx="79">
                  <c:v>0.39500000000000102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0.435000000000001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0.52500000000000102</c:v>
                </c:pt>
                <c:pt idx="106">
                  <c:v>0.53000000000000103</c:v>
                </c:pt>
                <c:pt idx="107">
                  <c:v>0.53500000000000103</c:v>
                </c:pt>
                <c:pt idx="108">
                  <c:v>0.54000000000000103</c:v>
                </c:pt>
                <c:pt idx="109">
                  <c:v>0.54500000000000104</c:v>
                </c:pt>
                <c:pt idx="110">
                  <c:v>0.55000000000000104</c:v>
                </c:pt>
                <c:pt idx="111">
                  <c:v>0.55500000000000105</c:v>
                </c:pt>
                <c:pt idx="112">
                  <c:v>0.56000000000000105</c:v>
                </c:pt>
                <c:pt idx="113">
                  <c:v>0.56500000000000095</c:v>
                </c:pt>
                <c:pt idx="114">
                  <c:v>0.57000000000000095</c:v>
                </c:pt>
                <c:pt idx="115">
                  <c:v>0.57500000000000095</c:v>
                </c:pt>
                <c:pt idx="116">
                  <c:v>0.57999999999999996</c:v>
                </c:pt>
                <c:pt idx="117">
                  <c:v>0.58500000000000096</c:v>
                </c:pt>
                <c:pt idx="118">
                  <c:v>0.59</c:v>
                </c:pt>
                <c:pt idx="119">
                  <c:v>0.59500000000000097</c:v>
                </c:pt>
                <c:pt idx="120">
                  <c:v>0.60000000000000098</c:v>
                </c:pt>
                <c:pt idx="121">
                  <c:v>0.60500000000000098</c:v>
                </c:pt>
                <c:pt idx="122">
                  <c:v>0.61000000000000099</c:v>
                </c:pt>
                <c:pt idx="123">
                  <c:v>0.61500000000000099</c:v>
                </c:pt>
                <c:pt idx="124">
                  <c:v>0.62000000000000099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0.68000000000000105</c:v>
                </c:pt>
                <c:pt idx="137">
                  <c:v>0.68500000000000105</c:v>
                </c:pt>
                <c:pt idx="138">
                  <c:v>0.69000000000000095</c:v>
                </c:pt>
                <c:pt idx="139">
                  <c:v>0.69500000000000095</c:v>
                </c:pt>
                <c:pt idx="140">
                  <c:v>0.70000000000000095</c:v>
                </c:pt>
                <c:pt idx="141">
                  <c:v>0.70500000000000096</c:v>
                </c:pt>
                <c:pt idx="142">
                  <c:v>0.71000000000000096</c:v>
                </c:pt>
                <c:pt idx="143">
                  <c:v>0.71500000000000097</c:v>
                </c:pt>
                <c:pt idx="144">
                  <c:v>0.72000000000000097</c:v>
                </c:pt>
                <c:pt idx="145">
                  <c:v>0.72500000000000098</c:v>
                </c:pt>
                <c:pt idx="146">
                  <c:v>0.73000000000000098</c:v>
                </c:pt>
                <c:pt idx="147">
                  <c:v>0.73500000000000099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0.77500000000000102</c:v>
                </c:pt>
                <c:pt idx="156">
                  <c:v>0.78000000000000103</c:v>
                </c:pt>
                <c:pt idx="157">
                  <c:v>0.78500000000000103</c:v>
                </c:pt>
                <c:pt idx="158">
                  <c:v>0.79000000000000103</c:v>
                </c:pt>
                <c:pt idx="159">
                  <c:v>0.79500000000000104</c:v>
                </c:pt>
                <c:pt idx="160">
                  <c:v>0.80000000000000104</c:v>
                </c:pt>
                <c:pt idx="161">
                  <c:v>0.80500000000000105</c:v>
                </c:pt>
                <c:pt idx="162">
                  <c:v>0.81000000000000105</c:v>
                </c:pt>
                <c:pt idx="163">
                  <c:v>0.81500000000000095</c:v>
                </c:pt>
                <c:pt idx="164">
                  <c:v>0.82000000000000095</c:v>
                </c:pt>
                <c:pt idx="165">
                  <c:v>0.82500000000000095</c:v>
                </c:pt>
                <c:pt idx="166">
                  <c:v>0.83000000000000096</c:v>
                </c:pt>
                <c:pt idx="167">
                  <c:v>0.83500000000000096</c:v>
                </c:pt>
                <c:pt idx="168">
                  <c:v>0.84000000000000097</c:v>
                </c:pt>
                <c:pt idx="169">
                  <c:v>0.84500000000000097</c:v>
                </c:pt>
                <c:pt idx="170">
                  <c:v>0.85000000000000098</c:v>
                </c:pt>
                <c:pt idx="171">
                  <c:v>0.85500000000000098</c:v>
                </c:pt>
                <c:pt idx="172">
                  <c:v>0.86000000000000099</c:v>
                </c:pt>
                <c:pt idx="173">
                  <c:v>0.86500000000000099</c:v>
                </c:pt>
                <c:pt idx="174">
                  <c:v>0.87000000000000099</c:v>
                </c:pt>
                <c:pt idx="175">
                  <c:v>0.875000000000001</c:v>
                </c:pt>
                <c:pt idx="176">
                  <c:v>0.880000000000001</c:v>
                </c:pt>
                <c:pt idx="177">
                  <c:v>0.88500000000000101</c:v>
                </c:pt>
                <c:pt idx="178">
                  <c:v>0.89000000000000101</c:v>
                </c:pt>
                <c:pt idx="179">
                  <c:v>0.89500000000000102</c:v>
                </c:pt>
                <c:pt idx="180">
                  <c:v>0.90000000000000102</c:v>
                </c:pt>
                <c:pt idx="181">
                  <c:v>0.90500000000000103</c:v>
                </c:pt>
                <c:pt idx="182">
                  <c:v>0.91000000000000103</c:v>
                </c:pt>
                <c:pt idx="183">
                  <c:v>0.91500000000000103</c:v>
                </c:pt>
                <c:pt idx="184">
                  <c:v>0.92000000000000104</c:v>
                </c:pt>
                <c:pt idx="185">
                  <c:v>0.92500000000000104</c:v>
                </c:pt>
                <c:pt idx="186">
                  <c:v>0.93000000000000105</c:v>
                </c:pt>
                <c:pt idx="187">
                  <c:v>0.93500000000000105</c:v>
                </c:pt>
                <c:pt idx="188">
                  <c:v>0.94000000000000095</c:v>
                </c:pt>
                <c:pt idx="189">
                  <c:v>0.94500000000000095</c:v>
                </c:pt>
                <c:pt idx="190">
                  <c:v>0.95000000000000095</c:v>
                </c:pt>
                <c:pt idx="191">
                  <c:v>0.95500000000000096</c:v>
                </c:pt>
                <c:pt idx="192">
                  <c:v>0.96000000000000096</c:v>
                </c:pt>
                <c:pt idx="193">
                  <c:v>0.96500000000000097</c:v>
                </c:pt>
                <c:pt idx="194">
                  <c:v>0.97000000000000097</c:v>
                </c:pt>
                <c:pt idx="195">
                  <c:v>0.97500000000000098</c:v>
                </c:pt>
                <c:pt idx="196">
                  <c:v>0.98000000000000098</c:v>
                </c:pt>
                <c:pt idx="197">
                  <c:v>0.98500000000000099</c:v>
                </c:pt>
                <c:pt idx="198">
                  <c:v>0.99000000000000099</c:v>
                </c:pt>
                <c:pt idx="199">
                  <c:v>0.99500000000000099</c:v>
                </c:pt>
                <c:pt idx="200">
                  <c:v>1.0000000000000011</c:v>
                </c:pt>
              </c:numCache>
            </c:numRef>
          </c:cat>
          <c:val>
            <c:numRef>
              <c:f>Sheet3!$S$2:$S$202</c:f>
              <c:numCache>
                <c:formatCode>General</c:formatCode>
                <c:ptCount val="201"/>
                <c:pt idx="0">
                  <c:v>5897108.3333333302</c:v>
                </c:pt>
                <c:pt idx="1">
                  <c:v>6593252</c:v>
                </c:pt>
                <c:pt idx="2">
                  <c:v>6630038</c:v>
                </c:pt>
                <c:pt idx="3">
                  <c:v>6639900.6666666605</c:v>
                </c:pt>
                <c:pt idx="4">
                  <c:v>6664136.3333333302</c:v>
                </c:pt>
                <c:pt idx="5">
                  <c:v>6643617.3333333302</c:v>
                </c:pt>
                <c:pt idx="6">
                  <c:v>6669207.3333333302</c:v>
                </c:pt>
                <c:pt idx="7">
                  <c:v>6680626.3333333302</c:v>
                </c:pt>
                <c:pt idx="8">
                  <c:v>6666339.6666666605</c:v>
                </c:pt>
                <c:pt idx="9">
                  <c:v>6657319.6666666605</c:v>
                </c:pt>
                <c:pt idx="10">
                  <c:v>6663312.3333333302</c:v>
                </c:pt>
                <c:pt idx="11">
                  <c:v>6653259.6666666605</c:v>
                </c:pt>
                <c:pt idx="12">
                  <c:v>6653489.6666666605</c:v>
                </c:pt>
                <c:pt idx="13">
                  <c:v>6644275.3333333302</c:v>
                </c:pt>
                <c:pt idx="14">
                  <c:v>6619947</c:v>
                </c:pt>
                <c:pt idx="15">
                  <c:v>6603117</c:v>
                </c:pt>
                <c:pt idx="16">
                  <c:v>6573580</c:v>
                </c:pt>
                <c:pt idx="17">
                  <c:v>6564872.3333333302</c:v>
                </c:pt>
                <c:pt idx="18">
                  <c:v>6539912</c:v>
                </c:pt>
                <c:pt idx="19">
                  <c:v>6528248.6666666605</c:v>
                </c:pt>
                <c:pt idx="20">
                  <c:v>6519224</c:v>
                </c:pt>
                <c:pt idx="21">
                  <c:v>6503806.6666666605</c:v>
                </c:pt>
                <c:pt idx="22">
                  <c:v>6501680.6666666605</c:v>
                </c:pt>
                <c:pt idx="23">
                  <c:v>6496086.3333333302</c:v>
                </c:pt>
                <c:pt idx="24">
                  <c:v>6498645.6666666605</c:v>
                </c:pt>
                <c:pt idx="25">
                  <c:v>6492668</c:v>
                </c:pt>
                <c:pt idx="26">
                  <c:v>6490566.3333333302</c:v>
                </c:pt>
                <c:pt idx="27">
                  <c:v>6494388</c:v>
                </c:pt>
                <c:pt idx="28">
                  <c:v>6489578.3333333302</c:v>
                </c:pt>
                <c:pt idx="29">
                  <c:v>6491053.3333333302</c:v>
                </c:pt>
                <c:pt idx="30">
                  <c:v>6480428</c:v>
                </c:pt>
                <c:pt idx="31">
                  <c:v>6488068.6666666605</c:v>
                </c:pt>
                <c:pt idx="32">
                  <c:v>6473927.3333333302</c:v>
                </c:pt>
                <c:pt idx="33">
                  <c:v>6464359.3333333302</c:v>
                </c:pt>
                <c:pt idx="34">
                  <c:v>6471379</c:v>
                </c:pt>
                <c:pt idx="35">
                  <c:v>6456412.6666666605</c:v>
                </c:pt>
                <c:pt idx="36">
                  <c:v>6453938</c:v>
                </c:pt>
                <c:pt idx="37">
                  <c:v>6446962.6666666605</c:v>
                </c:pt>
                <c:pt idx="38">
                  <c:v>6450291.6666666605</c:v>
                </c:pt>
                <c:pt idx="39">
                  <c:v>6442556.6666666605</c:v>
                </c:pt>
                <c:pt idx="40">
                  <c:v>6427165.6666666605</c:v>
                </c:pt>
                <c:pt idx="41">
                  <c:v>6418822</c:v>
                </c:pt>
                <c:pt idx="42">
                  <c:v>6423404</c:v>
                </c:pt>
                <c:pt idx="43">
                  <c:v>6407637.5</c:v>
                </c:pt>
                <c:pt idx="44">
                  <c:v>6392549</c:v>
                </c:pt>
                <c:pt idx="45">
                  <c:v>6404284.5</c:v>
                </c:pt>
                <c:pt idx="46">
                  <c:v>6391676</c:v>
                </c:pt>
                <c:pt idx="47">
                  <c:v>6380088</c:v>
                </c:pt>
                <c:pt idx="48">
                  <c:v>6379281.5</c:v>
                </c:pt>
                <c:pt idx="49">
                  <c:v>6384374.5</c:v>
                </c:pt>
                <c:pt idx="50">
                  <c:v>6373783</c:v>
                </c:pt>
                <c:pt idx="51">
                  <c:v>6384793</c:v>
                </c:pt>
                <c:pt idx="52">
                  <c:v>6388248.5</c:v>
                </c:pt>
                <c:pt idx="53">
                  <c:v>6379042</c:v>
                </c:pt>
                <c:pt idx="54">
                  <c:v>6373547.5</c:v>
                </c:pt>
                <c:pt idx="55">
                  <c:v>6378339.5</c:v>
                </c:pt>
                <c:pt idx="56">
                  <c:v>6378004</c:v>
                </c:pt>
                <c:pt idx="57">
                  <c:v>6371980</c:v>
                </c:pt>
                <c:pt idx="58">
                  <c:v>6378045.5</c:v>
                </c:pt>
                <c:pt idx="59">
                  <c:v>6378079</c:v>
                </c:pt>
                <c:pt idx="60">
                  <c:v>6375357.5</c:v>
                </c:pt>
                <c:pt idx="61">
                  <c:v>6382681.5</c:v>
                </c:pt>
                <c:pt idx="62">
                  <c:v>6380988</c:v>
                </c:pt>
                <c:pt idx="63">
                  <c:v>6393437</c:v>
                </c:pt>
                <c:pt idx="64">
                  <c:v>6387542</c:v>
                </c:pt>
                <c:pt idx="65">
                  <c:v>6383536</c:v>
                </c:pt>
                <c:pt idx="66">
                  <c:v>6396455</c:v>
                </c:pt>
                <c:pt idx="67">
                  <c:v>6382756.5</c:v>
                </c:pt>
                <c:pt idx="68">
                  <c:v>6378058</c:v>
                </c:pt>
                <c:pt idx="69">
                  <c:v>6381883</c:v>
                </c:pt>
                <c:pt idx="70">
                  <c:v>6397916.5</c:v>
                </c:pt>
                <c:pt idx="71">
                  <c:v>6402670</c:v>
                </c:pt>
                <c:pt idx="72">
                  <c:v>6399522.5</c:v>
                </c:pt>
                <c:pt idx="73">
                  <c:v>6399939.5</c:v>
                </c:pt>
                <c:pt idx="74">
                  <c:v>6401398.5</c:v>
                </c:pt>
                <c:pt idx="75">
                  <c:v>6398365.5</c:v>
                </c:pt>
                <c:pt idx="76">
                  <c:v>6395668.5</c:v>
                </c:pt>
                <c:pt idx="77">
                  <c:v>6404074</c:v>
                </c:pt>
                <c:pt idx="78">
                  <c:v>6413519.5</c:v>
                </c:pt>
                <c:pt idx="79">
                  <c:v>6411638</c:v>
                </c:pt>
                <c:pt idx="80">
                  <c:v>6406302</c:v>
                </c:pt>
                <c:pt idx="81">
                  <c:v>6408162.5</c:v>
                </c:pt>
                <c:pt idx="82">
                  <c:v>6427491</c:v>
                </c:pt>
                <c:pt idx="83">
                  <c:v>6413471.5</c:v>
                </c:pt>
                <c:pt idx="84">
                  <c:v>6416211</c:v>
                </c:pt>
                <c:pt idx="85">
                  <c:v>6406499</c:v>
                </c:pt>
                <c:pt idx="86">
                  <c:v>6417862</c:v>
                </c:pt>
                <c:pt idx="87">
                  <c:v>6412664</c:v>
                </c:pt>
                <c:pt idx="88">
                  <c:v>6410162</c:v>
                </c:pt>
                <c:pt idx="89">
                  <c:v>6412959</c:v>
                </c:pt>
                <c:pt idx="90">
                  <c:v>6427013</c:v>
                </c:pt>
                <c:pt idx="91">
                  <c:v>6417695.5</c:v>
                </c:pt>
                <c:pt idx="92">
                  <c:v>6422160.5</c:v>
                </c:pt>
                <c:pt idx="93">
                  <c:v>6424992.5</c:v>
                </c:pt>
                <c:pt idx="94">
                  <c:v>6422683</c:v>
                </c:pt>
                <c:pt idx="95">
                  <c:v>6417136</c:v>
                </c:pt>
                <c:pt idx="96">
                  <c:v>6425559.5</c:v>
                </c:pt>
                <c:pt idx="97">
                  <c:v>6433621.5</c:v>
                </c:pt>
                <c:pt idx="98">
                  <c:v>6430824</c:v>
                </c:pt>
                <c:pt idx="99">
                  <c:v>6428946.5</c:v>
                </c:pt>
                <c:pt idx="100">
                  <c:v>6431217.5</c:v>
                </c:pt>
                <c:pt idx="101">
                  <c:v>6438027</c:v>
                </c:pt>
                <c:pt idx="102">
                  <c:v>6433550.5</c:v>
                </c:pt>
                <c:pt idx="103">
                  <c:v>6437039</c:v>
                </c:pt>
                <c:pt idx="104">
                  <c:v>6439678</c:v>
                </c:pt>
                <c:pt idx="105">
                  <c:v>6437076</c:v>
                </c:pt>
                <c:pt idx="106">
                  <c:v>6433478</c:v>
                </c:pt>
                <c:pt idx="107">
                  <c:v>6447032.5</c:v>
                </c:pt>
                <c:pt idx="108">
                  <c:v>6437365</c:v>
                </c:pt>
                <c:pt idx="109">
                  <c:v>6441020.5</c:v>
                </c:pt>
                <c:pt idx="110">
                  <c:v>6441321.5</c:v>
                </c:pt>
                <c:pt idx="111">
                  <c:v>6443969.5</c:v>
                </c:pt>
                <c:pt idx="112">
                  <c:v>6446661</c:v>
                </c:pt>
                <c:pt idx="113">
                  <c:v>6445277</c:v>
                </c:pt>
                <c:pt idx="114">
                  <c:v>6454757</c:v>
                </c:pt>
                <c:pt idx="115">
                  <c:v>6444300</c:v>
                </c:pt>
                <c:pt idx="116">
                  <c:v>6450683.5</c:v>
                </c:pt>
                <c:pt idx="117">
                  <c:v>6447425.5</c:v>
                </c:pt>
                <c:pt idx="118">
                  <c:v>6444572.5</c:v>
                </c:pt>
                <c:pt idx="119">
                  <c:v>6453404</c:v>
                </c:pt>
                <c:pt idx="120">
                  <c:v>6452067.5</c:v>
                </c:pt>
                <c:pt idx="121">
                  <c:v>6447607.5</c:v>
                </c:pt>
                <c:pt idx="122">
                  <c:v>6456413.5</c:v>
                </c:pt>
                <c:pt idx="123">
                  <c:v>6450288.5</c:v>
                </c:pt>
                <c:pt idx="124">
                  <c:v>6449382.5</c:v>
                </c:pt>
                <c:pt idx="125">
                  <c:v>6457557</c:v>
                </c:pt>
                <c:pt idx="126">
                  <c:v>6459958</c:v>
                </c:pt>
                <c:pt idx="127">
                  <c:v>6458937.5</c:v>
                </c:pt>
                <c:pt idx="128">
                  <c:v>6461089.5</c:v>
                </c:pt>
                <c:pt idx="129">
                  <c:v>6454979</c:v>
                </c:pt>
                <c:pt idx="130">
                  <c:v>6456888</c:v>
                </c:pt>
                <c:pt idx="131">
                  <c:v>6454630</c:v>
                </c:pt>
                <c:pt idx="132">
                  <c:v>6452649</c:v>
                </c:pt>
                <c:pt idx="133">
                  <c:v>6458993</c:v>
                </c:pt>
                <c:pt idx="134">
                  <c:v>6456781</c:v>
                </c:pt>
                <c:pt idx="135">
                  <c:v>6468164</c:v>
                </c:pt>
                <c:pt idx="136">
                  <c:v>6461311</c:v>
                </c:pt>
                <c:pt idx="137">
                  <c:v>6468921.5</c:v>
                </c:pt>
                <c:pt idx="138">
                  <c:v>6472659</c:v>
                </c:pt>
                <c:pt idx="139">
                  <c:v>6462349.5</c:v>
                </c:pt>
                <c:pt idx="140">
                  <c:v>6470480.5</c:v>
                </c:pt>
                <c:pt idx="141">
                  <c:v>6469444.5</c:v>
                </c:pt>
                <c:pt idx="142">
                  <c:v>6470488</c:v>
                </c:pt>
                <c:pt idx="143">
                  <c:v>6464971</c:v>
                </c:pt>
                <c:pt idx="144">
                  <c:v>6465270</c:v>
                </c:pt>
                <c:pt idx="145">
                  <c:v>6468437.5</c:v>
                </c:pt>
                <c:pt idx="146">
                  <c:v>6472549.5</c:v>
                </c:pt>
                <c:pt idx="147">
                  <c:v>6467078.5</c:v>
                </c:pt>
                <c:pt idx="148">
                  <c:v>6464181</c:v>
                </c:pt>
                <c:pt idx="149">
                  <c:v>6468959</c:v>
                </c:pt>
                <c:pt idx="150">
                  <c:v>6472763</c:v>
                </c:pt>
                <c:pt idx="151">
                  <c:v>6467683</c:v>
                </c:pt>
                <c:pt idx="152">
                  <c:v>6483001.5</c:v>
                </c:pt>
                <c:pt idx="153">
                  <c:v>6470207.5</c:v>
                </c:pt>
                <c:pt idx="154">
                  <c:v>6470944.5</c:v>
                </c:pt>
                <c:pt idx="155">
                  <c:v>6480359</c:v>
                </c:pt>
                <c:pt idx="156">
                  <c:v>6471193.5</c:v>
                </c:pt>
                <c:pt idx="157">
                  <c:v>6478873.5</c:v>
                </c:pt>
                <c:pt idx="158">
                  <c:v>6480077.5</c:v>
                </c:pt>
                <c:pt idx="159">
                  <c:v>6491882</c:v>
                </c:pt>
                <c:pt idx="160">
                  <c:v>6492997.3333333302</c:v>
                </c:pt>
                <c:pt idx="161">
                  <c:v>6491088.6666666605</c:v>
                </c:pt>
                <c:pt idx="162">
                  <c:v>6501700.6666666605</c:v>
                </c:pt>
                <c:pt idx="163">
                  <c:v>6503793</c:v>
                </c:pt>
                <c:pt idx="164">
                  <c:v>6508165.3333333302</c:v>
                </c:pt>
                <c:pt idx="165">
                  <c:v>6505152.6666666605</c:v>
                </c:pt>
                <c:pt idx="166">
                  <c:v>6519780.3333333302</c:v>
                </c:pt>
                <c:pt idx="167">
                  <c:v>6513466.3333333302</c:v>
                </c:pt>
                <c:pt idx="168">
                  <c:v>6526180</c:v>
                </c:pt>
                <c:pt idx="169">
                  <c:v>6529046</c:v>
                </c:pt>
                <c:pt idx="170">
                  <c:v>6535161</c:v>
                </c:pt>
                <c:pt idx="171">
                  <c:v>6532380</c:v>
                </c:pt>
                <c:pt idx="172">
                  <c:v>6539099.3333333302</c:v>
                </c:pt>
                <c:pt idx="173">
                  <c:v>6532736.3333333302</c:v>
                </c:pt>
                <c:pt idx="174">
                  <c:v>6534329</c:v>
                </c:pt>
                <c:pt idx="175">
                  <c:v>6545321.3333333302</c:v>
                </c:pt>
                <c:pt idx="176">
                  <c:v>6527212.6666666605</c:v>
                </c:pt>
                <c:pt idx="177">
                  <c:v>6542842.3333333302</c:v>
                </c:pt>
                <c:pt idx="178">
                  <c:v>6522482.6666666605</c:v>
                </c:pt>
                <c:pt idx="179">
                  <c:v>6525163</c:v>
                </c:pt>
                <c:pt idx="180">
                  <c:v>6518789</c:v>
                </c:pt>
                <c:pt idx="181">
                  <c:v>6520100</c:v>
                </c:pt>
                <c:pt idx="182">
                  <c:v>6501157.6666666605</c:v>
                </c:pt>
                <c:pt idx="183">
                  <c:v>6509854</c:v>
                </c:pt>
                <c:pt idx="184">
                  <c:v>6485317.6666666605</c:v>
                </c:pt>
                <c:pt idx="185">
                  <c:v>6475963</c:v>
                </c:pt>
                <c:pt idx="186">
                  <c:v>6463543.3333333302</c:v>
                </c:pt>
                <c:pt idx="187">
                  <c:v>6434683.3333333302</c:v>
                </c:pt>
                <c:pt idx="188">
                  <c:v>6412877</c:v>
                </c:pt>
                <c:pt idx="189">
                  <c:v>6400109</c:v>
                </c:pt>
                <c:pt idx="190">
                  <c:v>6387410.3333333302</c:v>
                </c:pt>
                <c:pt idx="191">
                  <c:v>6356736</c:v>
                </c:pt>
                <c:pt idx="192">
                  <c:v>6339447.6666666605</c:v>
                </c:pt>
                <c:pt idx="193">
                  <c:v>6322798.3333333302</c:v>
                </c:pt>
                <c:pt idx="194">
                  <c:v>6320471</c:v>
                </c:pt>
                <c:pt idx="195">
                  <c:v>6308562.6666666605</c:v>
                </c:pt>
                <c:pt idx="196">
                  <c:v>6316313.3333333302</c:v>
                </c:pt>
                <c:pt idx="197">
                  <c:v>6305977</c:v>
                </c:pt>
                <c:pt idx="198">
                  <c:v>6318629</c:v>
                </c:pt>
                <c:pt idx="199">
                  <c:v>6280022.3333333302</c:v>
                </c:pt>
                <c:pt idx="200">
                  <c:v>5949605</c:v>
                </c:pt>
              </c:numCache>
            </c:numRef>
          </c:val>
          <c:smooth val="0"/>
        </c:ser>
        <c:ser>
          <c:idx val="2"/>
          <c:order val="2"/>
          <c:tx>
            <c:v>branched average</c:v>
          </c:tx>
          <c:spPr>
            <a:ln w="19050">
              <a:prstDash val="dash"/>
            </a:ln>
          </c:spPr>
          <c:marker>
            <c:symbol val="none"/>
          </c:marker>
          <c:cat>
            <c:numRef>
              <c:f>Sheet3!$Q$2:$Q$202</c:f>
              <c:numCache>
                <c:formatCode>0.0%</c:formatCode>
                <c:ptCount val="201"/>
                <c:pt idx="0" formatCode="0%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0.32000000000000101</c:v>
                </c:pt>
                <c:pt idx="65">
                  <c:v>0.32500000000000101</c:v>
                </c:pt>
                <c:pt idx="66">
                  <c:v>0.33000000000000101</c:v>
                </c:pt>
                <c:pt idx="67">
                  <c:v>0.33500000000000102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0.375000000000001</c:v>
                </c:pt>
                <c:pt idx="76">
                  <c:v>0.380000000000001</c:v>
                </c:pt>
                <c:pt idx="77">
                  <c:v>0.38500000000000101</c:v>
                </c:pt>
                <c:pt idx="78">
                  <c:v>0.39000000000000101</c:v>
                </c:pt>
                <c:pt idx="79">
                  <c:v>0.39500000000000102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0.435000000000001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0.52500000000000102</c:v>
                </c:pt>
                <c:pt idx="106">
                  <c:v>0.53000000000000103</c:v>
                </c:pt>
                <c:pt idx="107">
                  <c:v>0.53500000000000103</c:v>
                </c:pt>
                <c:pt idx="108">
                  <c:v>0.54000000000000103</c:v>
                </c:pt>
                <c:pt idx="109">
                  <c:v>0.54500000000000104</c:v>
                </c:pt>
                <c:pt idx="110">
                  <c:v>0.55000000000000104</c:v>
                </c:pt>
                <c:pt idx="111">
                  <c:v>0.55500000000000105</c:v>
                </c:pt>
                <c:pt idx="112">
                  <c:v>0.56000000000000105</c:v>
                </c:pt>
                <c:pt idx="113">
                  <c:v>0.56500000000000095</c:v>
                </c:pt>
                <c:pt idx="114">
                  <c:v>0.57000000000000095</c:v>
                </c:pt>
                <c:pt idx="115">
                  <c:v>0.57500000000000095</c:v>
                </c:pt>
                <c:pt idx="116">
                  <c:v>0.57999999999999996</c:v>
                </c:pt>
                <c:pt idx="117">
                  <c:v>0.58500000000000096</c:v>
                </c:pt>
                <c:pt idx="118">
                  <c:v>0.59</c:v>
                </c:pt>
                <c:pt idx="119">
                  <c:v>0.59500000000000097</c:v>
                </c:pt>
                <c:pt idx="120">
                  <c:v>0.60000000000000098</c:v>
                </c:pt>
                <c:pt idx="121">
                  <c:v>0.60500000000000098</c:v>
                </c:pt>
                <c:pt idx="122">
                  <c:v>0.61000000000000099</c:v>
                </c:pt>
                <c:pt idx="123">
                  <c:v>0.61500000000000099</c:v>
                </c:pt>
                <c:pt idx="124">
                  <c:v>0.62000000000000099</c:v>
                </c:pt>
                <c:pt idx="125">
                  <c:v>0.625000000000001</c:v>
                </c:pt>
                <c:pt idx="126">
                  <c:v>0.630000000000001</c:v>
                </c:pt>
                <c:pt idx="127">
                  <c:v>0.63500000000000101</c:v>
                </c:pt>
                <c:pt idx="128">
                  <c:v>0.64000000000000101</c:v>
                </c:pt>
                <c:pt idx="129">
                  <c:v>0.64500000000000102</c:v>
                </c:pt>
                <c:pt idx="130">
                  <c:v>0.65000000000000102</c:v>
                </c:pt>
                <c:pt idx="131">
                  <c:v>0.65500000000000103</c:v>
                </c:pt>
                <c:pt idx="132">
                  <c:v>0.66000000000000103</c:v>
                </c:pt>
                <c:pt idx="133">
                  <c:v>0.66500000000000103</c:v>
                </c:pt>
                <c:pt idx="134">
                  <c:v>0.67000000000000104</c:v>
                </c:pt>
                <c:pt idx="135">
                  <c:v>0.67500000000000104</c:v>
                </c:pt>
                <c:pt idx="136">
                  <c:v>0.68000000000000105</c:v>
                </c:pt>
                <c:pt idx="137">
                  <c:v>0.68500000000000105</c:v>
                </c:pt>
                <c:pt idx="138">
                  <c:v>0.69000000000000095</c:v>
                </c:pt>
                <c:pt idx="139">
                  <c:v>0.69500000000000095</c:v>
                </c:pt>
                <c:pt idx="140">
                  <c:v>0.70000000000000095</c:v>
                </c:pt>
                <c:pt idx="141">
                  <c:v>0.70500000000000096</c:v>
                </c:pt>
                <c:pt idx="142">
                  <c:v>0.71000000000000096</c:v>
                </c:pt>
                <c:pt idx="143">
                  <c:v>0.71500000000000097</c:v>
                </c:pt>
                <c:pt idx="144">
                  <c:v>0.72000000000000097</c:v>
                </c:pt>
                <c:pt idx="145">
                  <c:v>0.72500000000000098</c:v>
                </c:pt>
                <c:pt idx="146">
                  <c:v>0.73000000000000098</c:v>
                </c:pt>
                <c:pt idx="147">
                  <c:v>0.73500000000000099</c:v>
                </c:pt>
                <c:pt idx="148">
                  <c:v>0.74000000000000099</c:v>
                </c:pt>
                <c:pt idx="149">
                  <c:v>0.74500000000000099</c:v>
                </c:pt>
                <c:pt idx="150">
                  <c:v>0.750000000000001</c:v>
                </c:pt>
                <c:pt idx="151">
                  <c:v>0.755000000000001</c:v>
                </c:pt>
                <c:pt idx="152">
                  <c:v>0.76000000000000101</c:v>
                </c:pt>
                <c:pt idx="153">
                  <c:v>0.76500000000000101</c:v>
                </c:pt>
                <c:pt idx="154">
                  <c:v>0.77000000000000102</c:v>
                </c:pt>
                <c:pt idx="155">
                  <c:v>0.77500000000000102</c:v>
                </c:pt>
                <c:pt idx="156">
                  <c:v>0.78000000000000103</c:v>
                </c:pt>
                <c:pt idx="157">
                  <c:v>0.78500000000000103</c:v>
                </c:pt>
                <c:pt idx="158">
                  <c:v>0.79000000000000103</c:v>
                </c:pt>
                <c:pt idx="159">
                  <c:v>0.79500000000000104</c:v>
                </c:pt>
                <c:pt idx="160">
                  <c:v>0.80000000000000104</c:v>
                </c:pt>
                <c:pt idx="161">
                  <c:v>0.80500000000000105</c:v>
                </c:pt>
                <c:pt idx="162">
                  <c:v>0.81000000000000105</c:v>
                </c:pt>
                <c:pt idx="163">
                  <c:v>0.81500000000000095</c:v>
                </c:pt>
                <c:pt idx="164">
                  <c:v>0.82000000000000095</c:v>
                </c:pt>
                <c:pt idx="165">
                  <c:v>0.82500000000000095</c:v>
                </c:pt>
                <c:pt idx="166">
                  <c:v>0.83000000000000096</c:v>
                </c:pt>
                <c:pt idx="167">
                  <c:v>0.83500000000000096</c:v>
                </c:pt>
                <c:pt idx="168">
                  <c:v>0.84000000000000097</c:v>
                </c:pt>
                <c:pt idx="169">
                  <c:v>0.84500000000000097</c:v>
                </c:pt>
                <c:pt idx="170">
                  <c:v>0.85000000000000098</c:v>
                </c:pt>
                <c:pt idx="171">
                  <c:v>0.85500000000000098</c:v>
                </c:pt>
                <c:pt idx="172">
                  <c:v>0.86000000000000099</c:v>
                </c:pt>
                <c:pt idx="173">
                  <c:v>0.86500000000000099</c:v>
                </c:pt>
                <c:pt idx="174">
                  <c:v>0.87000000000000099</c:v>
                </c:pt>
                <c:pt idx="175">
                  <c:v>0.875000000000001</c:v>
                </c:pt>
                <c:pt idx="176">
                  <c:v>0.880000000000001</c:v>
                </c:pt>
                <c:pt idx="177">
                  <c:v>0.88500000000000101</c:v>
                </c:pt>
                <c:pt idx="178">
                  <c:v>0.89000000000000101</c:v>
                </c:pt>
                <c:pt idx="179">
                  <c:v>0.89500000000000102</c:v>
                </c:pt>
                <c:pt idx="180">
                  <c:v>0.90000000000000102</c:v>
                </c:pt>
                <c:pt idx="181">
                  <c:v>0.90500000000000103</c:v>
                </c:pt>
                <c:pt idx="182">
                  <c:v>0.91000000000000103</c:v>
                </c:pt>
                <c:pt idx="183">
                  <c:v>0.91500000000000103</c:v>
                </c:pt>
                <c:pt idx="184">
                  <c:v>0.92000000000000104</c:v>
                </c:pt>
                <c:pt idx="185">
                  <c:v>0.92500000000000104</c:v>
                </c:pt>
                <c:pt idx="186">
                  <c:v>0.93000000000000105</c:v>
                </c:pt>
                <c:pt idx="187">
                  <c:v>0.93500000000000105</c:v>
                </c:pt>
                <c:pt idx="188">
                  <c:v>0.94000000000000095</c:v>
                </c:pt>
                <c:pt idx="189">
                  <c:v>0.94500000000000095</c:v>
                </c:pt>
                <c:pt idx="190">
                  <c:v>0.95000000000000095</c:v>
                </c:pt>
                <c:pt idx="191">
                  <c:v>0.95500000000000096</c:v>
                </c:pt>
                <c:pt idx="192">
                  <c:v>0.96000000000000096</c:v>
                </c:pt>
                <c:pt idx="193">
                  <c:v>0.96500000000000097</c:v>
                </c:pt>
                <c:pt idx="194">
                  <c:v>0.97000000000000097</c:v>
                </c:pt>
                <c:pt idx="195">
                  <c:v>0.97500000000000098</c:v>
                </c:pt>
                <c:pt idx="196">
                  <c:v>0.98000000000000098</c:v>
                </c:pt>
                <c:pt idx="197">
                  <c:v>0.98500000000000099</c:v>
                </c:pt>
                <c:pt idx="198">
                  <c:v>0.99000000000000099</c:v>
                </c:pt>
                <c:pt idx="199">
                  <c:v>0.99500000000000099</c:v>
                </c:pt>
                <c:pt idx="200">
                  <c:v>1.0000000000000011</c:v>
                </c:pt>
              </c:numCache>
            </c:numRef>
          </c:cat>
          <c:val>
            <c:numRef>
              <c:f>Sheet3!$T$2:$T$202</c:f>
              <c:numCache>
                <c:formatCode>General</c:formatCode>
                <c:ptCount val="201"/>
                <c:pt idx="0">
                  <c:v>7128367.5644891104</c:v>
                </c:pt>
                <c:pt idx="200">
                  <c:v>7128367.5644891104</c:v>
                </c:pt>
              </c:numCache>
            </c:numRef>
          </c:val>
          <c:smooth val="0"/>
        </c:ser>
        <c:ser>
          <c:idx val="3"/>
          <c:order val="3"/>
          <c:tx>
            <c:v>split average</c:v>
          </c:tx>
          <c:spPr>
            <a:ln w="19050">
              <a:prstDash val="dash"/>
            </a:ln>
          </c:spPr>
          <c:marker>
            <c:symbol val="none"/>
          </c:marker>
          <c:val>
            <c:numRef>
              <c:f>Sheet3!$U$2:$U$202</c:f>
              <c:numCache>
                <c:formatCode>General</c:formatCode>
                <c:ptCount val="201"/>
                <c:pt idx="0">
                  <c:v>6459309.6809045197</c:v>
                </c:pt>
                <c:pt idx="200">
                  <c:v>6459309.6809045197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108672"/>
        <c:axId val="112110208"/>
      </c:lineChart>
      <c:catAx>
        <c:axId val="11210867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1121102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12110208"/>
        <c:scaling>
          <c:orientation val="minMax"/>
          <c:max val="8000000"/>
          <c:min val="4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108672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msec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9573005415069198"/>
          <c:y val="0.58879218222721996"/>
          <c:w val="0.162972015542237"/>
          <c:h val="0.21527277840270001"/>
        </c:manualLayout>
      </c:layout>
      <c:overlay val="0"/>
      <c:spPr>
        <a:solidFill>
          <a:prstClr val="white"/>
        </a:solidFill>
        <a:ln>
          <a:solidFill>
            <a:prstClr val="black"/>
          </a:solidFill>
        </a:ln>
      </c:spPr>
    </c:legend>
    <c:plotVisOnly val="1"/>
    <c:dispBlanksAs val="span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0.31858</cdr:x>
      <cdr:y>0.21429</cdr:y>
    </cdr:from>
    <cdr:to>
      <cdr:x>0.31877</cdr:x>
      <cdr:y>0.35714</cdr:y>
    </cdr:to>
    <cdr:sp macro="" textlink="">
      <cdr:nvSpPr>
        <cdr:cNvPr id="5" name="Straight Arrow Connector 4"/>
        <cdr:cNvSpPr/>
      </cdr:nvSpPr>
      <cdr:spPr>
        <a:xfrm xmlns:a="http://schemas.openxmlformats.org/drawingml/2006/main" rot="5400000">
          <a:off x="2439194" y="1218406"/>
          <a:ext cx="609600" cy="1588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0.31858</cdr:x>
      <cdr:y>0.25</cdr:y>
    </cdr:from>
    <cdr:to>
      <cdr:x>0.38938</cdr:x>
      <cdr:y>0.32143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43200" y="10668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10.4%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0.06195</cdr:x>
      <cdr:y>0.94643</cdr:y>
    </cdr:from>
    <cdr:to>
      <cdr:x>0.9646</cdr:x>
      <cdr:y>0.96429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33400" y="4038600"/>
          <a:ext cx="7772400" cy="76200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100000">
              <a:srgbClr val="FF0000"/>
            </a:gs>
          </a:gsLst>
          <a:lin ang="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0.06195</cdr:x>
      <cdr:y>0.94643</cdr:y>
    </cdr:from>
    <cdr:to>
      <cdr:x>0.9646</cdr:x>
      <cdr:y>0.96429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33400" y="4038600"/>
          <a:ext cx="7772400" cy="76200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100000">
              <a:srgbClr val="FF0000"/>
            </a:gs>
          </a:gsLst>
          <a:lin ang="0" scaled="1"/>
          <a:tileRect/>
        </a:gra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3BF3A-CB76-4DA3-9744-7FEA17633994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DBB0-6493-42D1-AA98-CA136FB03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F5CCF-2B18-9047-A291-009087FB563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D5ACC5-4D1F-744E-A12C-7D24A44966A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DBB0-6493-42D1-AA98-CA136FB038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DBB0-6493-42D1-AA98-CA136FB038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Bigger arrow +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DBB0-6493-42D1-AA98-CA136FB038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DBB0-6493-42D1-AA98-CA136FB038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Bigger arrow + legend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DBB0-6493-42D1-AA98-CA136FB038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DBB0-6493-42D1-AA98-CA136FB038E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6AD7-72DD-4367-99D5-E8E0946E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Discussion of CPU vs. GPU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Thread Batching: Grids and Blocks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495800" cy="5008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zh-CN" sz="2700" dirty="0"/>
              <a:t>A kernel is executed as a </a:t>
            </a:r>
            <a:r>
              <a:rPr lang="en-US" altLang="zh-CN" sz="2400" dirty="0">
                <a:solidFill>
                  <a:schemeClr val="accent2"/>
                </a:solidFill>
                <a:ea typeface="宋体" charset="-122"/>
                <a:cs typeface="宋体" charset="-122"/>
              </a:rPr>
              <a:t>grid of thread </a:t>
            </a:r>
            <a:r>
              <a:rPr lang="en-US" altLang="zh-CN" sz="2700" dirty="0"/>
              <a:t>blocks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altLang="zh-CN" sz="2353" dirty="0"/>
              <a:t>All threads share data memory space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zh-CN" sz="2700" dirty="0"/>
              <a:t>A</a:t>
            </a:r>
            <a:r>
              <a:rPr lang="en-US" altLang="zh-CN" sz="2400" dirty="0">
                <a:ea typeface="宋体" charset="-122"/>
                <a:cs typeface="宋体" charset="-122"/>
              </a:rPr>
              <a:t> </a:t>
            </a:r>
            <a:r>
              <a:rPr lang="en-US" altLang="zh-CN" sz="2400" dirty="0">
                <a:solidFill>
                  <a:schemeClr val="accent2"/>
                </a:solidFill>
                <a:ea typeface="宋体" charset="-122"/>
                <a:cs typeface="宋体" charset="-122"/>
              </a:rPr>
              <a:t>thread block</a:t>
            </a:r>
            <a:r>
              <a:rPr lang="en-US" altLang="zh-CN" sz="2400" dirty="0">
                <a:ea typeface="宋体" charset="-122"/>
                <a:cs typeface="宋体" charset="-122"/>
              </a:rPr>
              <a:t> </a:t>
            </a:r>
            <a:r>
              <a:rPr lang="en-US" altLang="zh-CN" sz="2700" dirty="0"/>
              <a:t>is a batch of threads that can </a:t>
            </a:r>
            <a:r>
              <a:rPr lang="en-US" altLang="zh-CN" sz="2400" dirty="0">
                <a:solidFill>
                  <a:schemeClr val="accent2"/>
                </a:solidFill>
                <a:ea typeface="宋体" charset="-122"/>
                <a:cs typeface="宋体" charset="-122"/>
              </a:rPr>
              <a:t>cooperate</a:t>
            </a:r>
            <a:r>
              <a:rPr lang="en-US" altLang="zh-CN" sz="2400" dirty="0">
                <a:ea typeface="宋体" charset="-122"/>
                <a:cs typeface="宋体" charset="-122"/>
              </a:rPr>
              <a:t> </a:t>
            </a:r>
            <a:r>
              <a:rPr lang="en-US" altLang="zh-CN" sz="2700" dirty="0"/>
              <a:t>with each other by</a:t>
            </a:r>
            <a:r>
              <a:rPr lang="en-US" altLang="zh-CN" sz="2400" dirty="0">
                <a:ea typeface="宋体" charset="-122"/>
                <a:cs typeface="宋体" charset="-122"/>
              </a:rPr>
              <a:t>: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altLang="zh-CN" sz="2353" dirty="0"/>
              <a:t>Synchronizing their execution</a:t>
            </a:r>
          </a:p>
          <a:p>
            <a:pPr marL="1431925" lvl="2" indent="-342900">
              <a:lnSpc>
                <a:spcPct val="90000"/>
              </a:lnSpc>
            </a:pPr>
            <a:r>
              <a:rPr lang="en-US" altLang="zh-CN" sz="2162" dirty="0"/>
              <a:t>For hazard-free shared memory accesses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altLang="zh-CN" sz="2824" dirty="0"/>
              <a:t>Efficiently sharing data through a low latency </a:t>
            </a:r>
            <a:r>
              <a:rPr lang="en-US" altLang="zh-CN" sz="2000" dirty="0">
                <a:solidFill>
                  <a:schemeClr val="accent2"/>
                </a:solidFill>
                <a:ea typeface="宋体" charset="-122"/>
                <a:cs typeface="宋体" charset="-122"/>
              </a:rPr>
              <a:t>shared memory</a:t>
            </a:r>
            <a:endParaRPr lang="en-US" altLang="zh-CN" sz="2000" dirty="0">
              <a:ea typeface="宋体" charset="-122"/>
              <a:cs typeface="宋体" charset="-122"/>
            </a:endParaRPr>
          </a:p>
          <a:p>
            <a:pPr marL="457200" indent="-457200">
              <a:lnSpc>
                <a:spcPct val="90000"/>
              </a:lnSpc>
            </a:pPr>
            <a:r>
              <a:rPr lang="en-US" altLang="zh-CN" sz="2700" dirty="0"/>
              <a:t>Two threads from two different blocks cannot cooperate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1219200"/>
            <a:ext cx="4056063" cy="5381625"/>
            <a:chOff x="3034" y="690"/>
            <a:chExt cx="2555" cy="3390"/>
          </a:xfrm>
        </p:grpSpPr>
        <p:sp>
          <p:nvSpPr>
            <p:cNvPr id="46085" name="AutoShape 5"/>
            <p:cNvSpPr>
              <a:spLocks noChangeAspect="1" noChangeArrowheads="1"/>
            </p:cNvSpPr>
            <p:nvPr/>
          </p:nvSpPr>
          <p:spPr bwMode="auto">
            <a:xfrm>
              <a:off x="3034" y="690"/>
              <a:ext cx="2555" cy="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3037" y="693"/>
              <a:ext cx="671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altLang="zh-CN" sz="1200" b="1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rPr>
                <a:t>Host</a:t>
              </a:r>
              <a:endParaRPr lang="en-US" altLang="zh-CN" sz="1800">
                <a:solidFill>
                  <a:srgbClr val="0033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199" y="1171"/>
              <a:ext cx="432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 b="1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rPr>
                <a:t>Kernel 1</a:t>
              </a:r>
              <a:endParaRPr lang="en-US" altLang="zh-CN" sz="1800">
                <a:solidFill>
                  <a:srgbClr val="0033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3185" y="2275"/>
              <a:ext cx="430" cy="3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200" b="1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rPr>
                <a:t>Kernel 2</a:t>
              </a:r>
              <a:endParaRPr lang="en-US" altLang="zh-CN" sz="1800">
                <a:solidFill>
                  <a:srgbClr val="0033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3118" y="1110"/>
              <a:ext cx="1" cy="169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3827" y="698"/>
              <a:ext cx="1759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US" altLang="zh-CN" sz="1200" b="1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rPr>
                <a:t>Device</a:t>
              </a:r>
              <a:endParaRPr lang="en-US" altLang="zh-CN" sz="1800">
                <a:solidFill>
                  <a:srgbClr val="0033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927" y="957"/>
              <a:ext cx="1554" cy="1004"/>
              <a:chOff x="3820" y="4577"/>
              <a:chExt cx="4116" cy="2660"/>
            </a:xfrm>
          </p:grpSpPr>
          <p:sp>
            <p:nvSpPr>
              <p:cNvPr id="46092" name="Text Box 12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altLang="zh-CN" sz="1200" b="1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rPr>
                  <a:t>Grid 1</a:t>
                </a:r>
                <a:endParaRPr lang="en-US" altLang="zh-CN" sz="1800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4609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Block</a:t>
                  </a:r>
                </a:p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(0, 0)</a:t>
                  </a:r>
                  <a:endParaRPr lang="en-US" altLang="zh-CN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0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Block</a:t>
                  </a:r>
                </a:p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(1, 0)</a:t>
                  </a:r>
                  <a:endParaRPr lang="en-US" altLang="zh-CN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0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Block</a:t>
                  </a:r>
                </a:p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(2, 0)</a:t>
                  </a:r>
                  <a:endParaRPr lang="en-US" altLang="zh-CN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460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Block</a:t>
                  </a:r>
                </a:p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(0, 1)</a:t>
                  </a:r>
                  <a:endParaRPr lang="en-US" altLang="zh-CN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0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Block</a:t>
                  </a:r>
                </a:p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(1, 1)</a:t>
                  </a:r>
                  <a:endParaRPr lang="en-US" altLang="zh-CN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Block</a:t>
                  </a:r>
                </a:p>
                <a:p>
                  <a:pPr algn="ctr"/>
                  <a:r>
                    <a:rPr lang="en-US" altLang="zh-CN" sz="1200" b="1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rPr>
                    <a:t>(2, 1)</a:t>
                  </a:r>
                  <a:endParaRPr lang="en-US" altLang="zh-CN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</p:grp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051" y="2056"/>
              <a:ext cx="1306" cy="1416"/>
              <a:chOff x="4730" y="7615"/>
              <a:chExt cx="3458" cy="3752"/>
            </a:xfrm>
          </p:grpSpPr>
          <p:sp>
            <p:nvSpPr>
              <p:cNvPr id="46102" name="Text Box 22"/>
              <p:cNvSpPr txBox="1">
                <a:spLocks noChangeArrowheads="1"/>
              </p:cNvSpPr>
              <p:nvPr/>
            </p:nvSpPr>
            <p:spPr bwMode="auto">
              <a:xfrm>
                <a:off x="4730" y="7615"/>
                <a:ext cx="3458" cy="375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altLang="zh-CN" sz="1200" b="1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rPr>
                  <a:t>Grid 2</a:t>
                </a:r>
                <a:endParaRPr lang="en-US" altLang="zh-CN" sz="1800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sp>
              <p:nvSpPr>
                <p:cNvPr id="4610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0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sp>
              <p:nvSpPr>
                <p:cNvPr id="461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4611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1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1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  <p:sp>
              <p:nvSpPr>
                <p:cNvPr id="4611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>
                  <a:prstTxWarp prst="textNoShape">
                    <a:avLst/>
                  </a:prstTxWarp>
                </a:bodyPr>
                <a:lstStyle/>
                <a:p>
                  <a:endParaRPr lang="zh-CN" altLang="en-US" sz="1800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endParaRPr>
                </a:p>
              </p:txBody>
            </p:sp>
          </p:grp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414" y="2782"/>
              <a:ext cx="1765" cy="1295"/>
              <a:chOff x="1972" y="8931"/>
              <a:chExt cx="4676" cy="3430"/>
            </a:xfrm>
          </p:grpSpPr>
          <p:sp>
            <p:nvSpPr>
              <p:cNvPr id="46119" name="Text Box 39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r>
                  <a:rPr lang="en-US" altLang="zh-CN" sz="1200" b="1">
                    <a:solidFill>
                      <a:srgbClr val="003300"/>
                    </a:solidFill>
                    <a:latin typeface="Arial" charset="0"/>
                    <a:ea typeface="宋体" charset="-122"/>
                    <a:cs typeface="宋体" charset="-122"/>
                  </a:rPr>
                  <a:t>Block (1, 1)</a:t>
                </a:r>
                <a:endParaRPr lang="en-US" altLang="zh-CN" sz="1800">
                  <a:solidFill>
                    <a:srgbClr val="003300"/>
                  </a:solidFill>
                  <a:latin typeface="Arial" charset="0"/>
                  <a:ea typeface="宋体" charset="-122"/>
                  <a:cs typeface="宋体" charset="-122"/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4612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23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24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25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2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2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28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49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4613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(0, 1)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(1, 1)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2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(2, 1)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3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(3, 1)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4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(4, 1)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</p:grpSp>
            <p:grpSp>
              <p:nvGrpSpPr>
                <p:cNvPr id="14" name="Group 55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46136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(0, 2)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7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(1, 2)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(2, 2)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39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(3, 2)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4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(4, 2)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</p:grp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46142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(0, 0)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4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(1, 0)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4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(2, 0)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45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 dirty="0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 dirty="0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(3, 0)</a:t>
                    </a:r>
                    <a:endParaRPr lang="en-US" altLang="zh-CN" sz="1800" dirty="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  <p:sp>
                <p:nvSpPr>
                  <p:cNvPr id="4614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Thread</a:t>
                    </a:r>
                  </a:p>
                  <a:p>
                    <a:pPr algn="ctr"/>
                    <a:r>
                      <a:rPr lang="en-US" altLang="zh-CN" sz="1000" b="1">
                        <a:solidFill>
                          <a:srgbClr val="003300"/>
                        </a:solidFill>
                        <a:latin typeface="Times New Roman" charset="0"/>
                        <a:ea typeface="宋体" charset="-122"/>
                        <a:cs typeface="宋体" charset="-122"/>
                      </a:rPr>
                      <a:t>(4, 0)</a:t>
                    </a:r>
                    <a:endParaRPr lang="en-US" altLang="zh-CN" sz="1800">
                      <a:solidFill>
                        <a:srgbClr val="003300"/>
                      </a:solidFill>
                      <a:latin typeface="Arial" charset="0"/>
                      <a:ea typeface="宋体" charset="-122"/>
                      <a:cs typeface="宋体" charset="-122"/>
                    </a:endParaRPr>
                  </a:p>
                </p:txBody>
              </p:sp>
            </p:grpSp>
          </p:grpSp>
        </p:grp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3605" y="1277"/>
              <a:ext cx="3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3615" y="2380"/>
              <a:ext cx="4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 flipH="1">
              <a:off x="3414" y="1562"/>
              <a:ext cx="1068" cy="1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>
              <a:off x="4926" y="1562"/>
              <a:ext cx="243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 flipH="1">
              <a:off x="4048" y="1889"/>
              <a:ext cx="434" cy="8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>
              <a:off x="4926" y="1895"/>
              <a:ext cx="100" cy="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 flipH="1">
              <a:off x="3420" y="2777"/>
              <a:ext cx="623" cy="1295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5026" y="2777"/>
              <a:ext cx="153" cy="1300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953000" y="6611779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*Graph from the NVIDIA CUDA Programmers Guide, http://nvidia.com/cuda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75000"/>
                  </a:schemeClr>
                </a:solidFill>
              </a:rPr>
              <a:t>What to Optimize?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Occupancy?</a:t>
            </a:r>
          </a:p>
          <a:p>
            <a:pPr lvl="1"/>
            <a:r>
              <a:rPr lang="en-US" dirty="0" smtClean="0"/>
              <a:t>Most say that the maximal occupancy is the goal.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occupancy?</a:t>
            </a:r>
          </a:p>
          <a:p>
            <a:pPr lvl="2"/>
            <a:r>
              <a:rPr lang="en-US" dirty="0" smtClean="0"/>
              <a:t>Number of threads that actively run in a single cycle.</a:t>
            </a:r>
          </a:p>
          <a:p>
            <a:pPr lvl="2"/>
            <a:r>
              <a:rPr lang="en-US" dirty="0" smtClean="0"/>
              <a:t>In SIMT, things change.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Examine a simple code segment</a:t>
            </a:r>
          </a:p>
          <a:p>
            <a:pPr lvl="1"/>
            <a:r>
              <a:rPr lang="en-US" dirty="0" smtClean="0"/>
              <a:t>If (…)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Else </a:t>
            </a:r>
          </a:p>
          <a:p>
            <a:pPr lvl="2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SIMT and Branches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(like SIMD)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all threads of</a:t>
            </a:r>
            <a:br>
              <a:rPr lang="en-US" dirty="0" smtClean="0"/>
            </a:br>
            <a:r>
              <a:rPr lang="en-US" dirty="0" smtClean="0"/>
              <a:t>a warp execute </a:t>
            </a:r>
            <a:br>
              <a:rPr lang="en-US" dirty="0" smtClean="0"/>
            </a:br>
            <a:r>
              <a:rPr lang="en-US" dirty="0" smtClean="0"/>
              <a:t>the same branch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there is no </a:t>
            </a:r>
            <a:br>
              <a:rPr lang="en-US" dirty="0" smtClean="0"/>
            </a:br>
            <a:r>
              <a:rPr lang="en-US" dirty="0" smtClean="0"/>
              <a:t>negative effect.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1676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4572000" y="1981200"/>
            <a:ext cx="3383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054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8" idx="2"/>
          </p:cNvCxnSpPr>
          <p:nvPr/>
        </p:nvCxnSpPr>
        <p:spPr>
          <a:xfrm rot="5400000">
            <a:off x="4046220" y="3345180"/>
            <a:ext cx="24384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884420" y="3345180"/>
            <a:ext cx="24384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722620" y="3345180"/>
            <a:ext cx="24384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560820" y="3345180"/>
            <a:ext cx="24384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91000" y="31242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91000" y="34290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1000" y="37338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4038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91000" y="43434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91000" y="28194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2514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iamond 59"/>
          <p:cNvSpPr/>
          <p:nvPr/>
        </p:nvSpPr>
        <p:spPr>
          <a:xfrm>
            <a:off x="51054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/>
        </p:nvSpPr>
        <p:spPr>
          <a:xfrm>
            <a:off x="59436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67818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76200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0198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580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6962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816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1816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181600" y="42672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0198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198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0198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198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019800" y="42672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580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8580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8580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8580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858000" y="42672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962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962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6962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96200" y="42672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5400000">
            <a:off x="6363494" y="3924300"/>
            <a:ext cx="38854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077200" y="586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38862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Instruction unit</a:t>
            </a:r>
            <a:endParaRPr lang="en-US" sz="900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114800" y="3962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114800" y="2438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{ 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59436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7818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6200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SIMT and Branches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if only one </a:t>
            </a:r>
            <a:br>
              <a:rPr lang="en-US" dirty="0" smtClean="0"/>
            </a:br>
            <a:r>
              <a:rPr lang="en-US" dirty="0" smtClean="0"/>
              <a:t>thread executes</a:t>
            </a:r>
            <a:br>
              <a:rPr lang="en-US" dirty="0" smtClean="0"/>
            </a:br>
            <a:r>
              <a:rPr lang="en-US" dirty="0" smtClean="0"/>
              <a:t>the other branch</a:t>
            </a:r>
            <a:br>
              <a:rPr lang="en-US" dirty="0" smtClean="0"/>
            </a:br>
            <a:r>
              <a:rPr lang="en-US" dirty="0" smtClean="0"/>
              <a:t>every thread has</a:t>
            </a:r>
            <a:br>
              <a:rPr lang="en-US" dirty="0" smtClean="0"/>
            </a:br>
            <a:r>
              <a:rPr lang="en-US" dirty="0" smtClean="0"/>
              <a:t>to step though all</a:t>
            </a:r>
            <a:br>
              <a:rPr lang="en-US" dirty="0" smtClean="0"/>
            </a:br>
            <a:r>
              <a:rPr lang="en-US" dirty="0" smtClean="0"/>
              <a:t>the instructions of</a:t>
            </a:r>
            <a:br>
              <a:rPr lang="en-US" dirty="0" smtClean="0"/>
            </a:br>
            <a:r>
              <a:rPr lang="en-US" dirty="0" smtClean="0"/>
              <a:t>both branches.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62400" y="1676400"/>
            <a:ext cx="609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>
            <a:off x="4572000" y="1981200"/>
            <a:ext cx="3383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3398520" y="3992880"/>
            <a:ext cx="37338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236720" y="3992880"/>
            <a:ext cx="37338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074920" y="3992880"/>
            <a:ext cx="37338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913120" y="3992880"/>
            <a:ext cx="37338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91000" y="31242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91000" y="31242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91000" y="34290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91000" y="37338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91000" y="4038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91000" y="28194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2514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iamond 59"/>
          <p:cNvSpPr/>
          <p:nvPr/>
        </p:nvSpPr>
        <p:spPr>
          <a:xfrm>
            <a:off x="51054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iamond 60"/>
          <p:cNvSpPr/>
          <p:nvPr/>
        </p:nvSpPr>
        <p:spPr>
          <a:xfrm>
            <a:off x="5943600" y="2667000"/>
            <a:ext cx="304800" cy="304800"/>
          </a:xfrm>
          <a:prstGeom prst="diamon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Diamond 61"/>
          <p:cNvSpPr/>
          <p:nvPr/>
        </p:nvSpPr>
        <p:spPr>
          <a:xfrm>
            <a:off x="67818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/>
          <p:cNvSpPr/>
          <p:nvPr/>
        </p:nvSpPr>
        <p:spPr>
          <a:xfrm>
            <a:off x="7620000" y="2667000"/>
            <a:ext cx="304800" cy="304800"/>
          </a:xfrm>
          <a:prstGeom prst="diamon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1816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0198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8580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696200" y="2438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1816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1816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1816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1816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019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19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019800" y="335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0198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019800" y="3962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6858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8580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8580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8580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8580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962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696200" y="30480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696200" y="36576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696200" y="39624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4191000" y="43434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91000" y="43434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91000" y="46482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91000" y="49530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191000" y="52578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1816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816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181600" y="4572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81600" y="4876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181600" y="5181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0198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0198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019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6019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6019800" y="5181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68580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8580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858000" y="4572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58000" y="4876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858000" y="5181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962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696200" y="4267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7696200" y="4572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96200" y="4876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696200" y="5181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4191000" y="5562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51816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60198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68580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696200" y="54864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6363494" y="3924300"/>
            <a:ext cx="388540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077200" y="586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886200" y="1752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Instruction unit</a:t>
            </a:r>
            <a:endParaRPr lang="en-US" sz="900" dirty="0"/>
          </a:p>
        </p:txBody>
      </p:sp>
      <p:sp>
        <p:nvSpPr>
          <p:cNvPr id="115" name="Slide Number Placeholder 1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4114800" y="39624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} else { </a:t>
            </a:r>
            <a:endParaRPr lang="en-US" sz="2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114800" y="2438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{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1148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}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51054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59436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67818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620000" y="1828800"/>
            <a:ext cx="33528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SP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Occupancy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Ratio </a:t>
            </a:r>
            <a:r>
              <a:rPr lang="en-US" sz="2000" dirty="0"/>
              <a:t>of </a:t>
            </a:r>
            <a:r>
              <a:rPr lang="en-US" sz="2000" dirty="0" smtClean="0"/>
              <a:t>active </a:t>
            </a:r>
            <a:r>
              <a:rPr lang="en-US" sz="2000" dirty="0"/>
              <a:t>warps per multiprocessor to </a:t>
            </a:r>
            <a:r>
              <a:rPr lang="en-US" sz="2000" dirty="0" smtClean="0"/>
              <a:t>the possible maximum.</a:t>
            </a:r>
            <a:br>
              <a:rPr lang="en-US" sz="2000" dirty="0" smtClean="0"/>
            </a:br>
            <a:r>
              <a:rPr lang="en-US" sz="2000" dirty="0"/>
              <a:t>E</a:t>
            </a:r>
            <a:r>
              <a:rPr lang="en-US" sz="2000" dirty="0" smtClean="0"/>
              <a:t>ffected by :</a:t>
            </a:r>
          </a:p>
          <a:p>
            <a:pPr lvl="1"/>
            <a:r>
              <a:rPr lang="en-US" sz="2000" dirty="0" smtClean="0"/>
              <a:t>shared memory usage</a:t>
            </a:r>
            <a:br>
              <a:rPr lang="en-US" sz="2000" dirty="0" smtClean="0"/>
            </a:br>
            <a:r>
              <a:rPr lang="en-US" sz="1600" dirty="0" smtClean="0"/>
              <a:t>(16KB/MP*) </a:t>
            </a:r>
          </a:p>
          <a:p>
            <a:pPr lvl="1"/>
            <a:r>
              <a:rPr lang="en-US" sz="2000" dirty="0" smtClean="0"/>
              <a:t>registers usage</a:t>
            </a:r>
            <a:br>
              <a:rPr lang="en-US" sz="2000" dirty="0" smtClean="0"/>
            </a:br>
            <a:r>
              <a:rPr lang="en-US" sz="1600" dirty="0" smtClean="0"/>
              <a:t>(8192reg/MP*)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lock size</a:t>
            </a:r>
            <a:br>
              <a:rPr lang="en-US" sz="2000" dirty="0" smtClean="0"/>
            </a:br>
            <a:r>
              <a:rPr lang="en-US" sz="1600" dirty="0" smtClean="0"/>
              <a:t>(512 t/b*)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743200" y="2362200"/>
          <a:ext cx="6019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5943600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For a NVIDIA G80 GPU compute model v1.1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Occupancy and Branches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if the register pressure of the two equally computational intense branches differ?</a:t>
            </a:r>
            <a:endParaRPr lang="en-US" sz="2800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934494" y="4000500"/>
            <a:ext cx="2666206" cy="79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44194" y="3275806"/>
            <a:ext cx="914400" cy="1588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306094" y="4456906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Kernel: 5 registers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3048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If-branch: 5 registers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26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else-branch: 7 registers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5486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adds up to a maximum simultaneous usage of 12 registers 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 Limits Occupancy to 67%  for a block size of 256 t/b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Branch-Splitting: Example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4267200" cy="2800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branchedkernel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endParaRPr lang="da-DK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a-DK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a-DK" sz="16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a-DK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16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endParaRPr lang="da-DK" sz="1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load data for if branch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perform calculations </a:t>
            </a:r>
          </a:p>
          <a:p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en-US" sz="1600" i="1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load data for else branch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perform calculations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end if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1752600"/>
            <a:ext cx="37338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if-kernel() {</a:t>
            </a:r>
          </a:p>
          <a:p>
            <a:r>
              <a:rPr lang="da-DK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a-DK" sz="16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a-DK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1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endParaRPr lang="da-DK" sz="1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load all input data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perform calculations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end if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a-DK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da-DK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else-kernel() {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!</a:t>
            </a:r>
            <a:r>
              <a:rPr lang="pt-BR" sz="16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condition</a:t>
            </a:r>
            <a:endParaRPr lang="pt-BR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load all input data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perform calculations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end if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Branch-Splitting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Idea: Splitting the kernel into two kernels	</a:t>
            </a:r>
          </a:p>
          <a:p>
            <a:pPr lvl="1"/>
            <a:r>
              <a:rPr lang="en-US" dirty="0" smtClean="0"/>
              <a:t>Each new kernel contains a branch of the original kernel</a:t>
            </a:r>
          </a:p>
          <a:p>
            <a:pPr lvl="1"/>
            <a:r>
              <a:rPr lang="en-US" dirty="0" smtClean="0"/>
              <a:t>Adds overhead for:</a:t>
            </a:r>
          </a:p>
          <a:p>
            <a:pPr lvl="2"/>
            <a:r>
              <a:rPr lang="en-US" dirty="0" smtClean="0"/>
              <a:t>additional kernel invocation</a:t>
            </a:r>
          </a:p>
          <a:p>
            <a:pPr lvl="2"/>
            <a:r>
              <a:rPr lang="en-US" dirty="0" smtClean="0"/>
              <a:t>additional memory operations</a:t>
            </a:r>
          </a:p>
          <a:p>
            <a:pPr lvl="1"/>
            <a:r>
              <a:rPr lang="en-US" dirty="0" smtClean="0"/>
              <a:t>Still all threads have to execute both branches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But: One Kernel runs with 100% occupancy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Synthetic Benchmark: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Branch-Splitting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42672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branchedkernel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load decision mask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load data used by all branches</a:t>
            </a:r>
          </a:p>
          <a:p>
            <a:endParaRPr lang="da-DK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a-DK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da-DK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da-DK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decision mask[tid] == 0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load data for if branch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perform calculations 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 </a:t>
            </a:r>
            <a:r>
              <a:rPr lang="en-US" sz="1600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// mask == 1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load data for else branch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perform calculations 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end if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1752600"/>
            <a:ext cx="37338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if-kernel() 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load decision mask</a:t>
            </a:r>
          </a:p>
          <a:p>
            <a:r>
              <a:rPr lang="da-DK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a-DK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da-DK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decision mask[tid] == 0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load all input data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perform calculations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end if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da-DK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da-DK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else-kernel() {</a:t>
            </a:r>
          </a:p>
          <a:p>
            <a:r>
              <a:rPr lang="pt-BR" sz="1600" dirty="0" smtClean="0">
                <a:latin typeface="Courier New" pitchFamily="49" charset="0"/>
                <a:cs typeface="Courier New" pitchFamily="49" charset="0"/>
              </a:rPr>
              <a:t>  load decision mask</a:t>
            </a:r>
          </a:p>
          <a:p>
            <a:r>
              <a:rPr lang="pt-BR" sz="16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decision mask[tid] == 1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load all input data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perform calculations</a:t>
            </a:r>
          </a:p>
          <a:p>
            <a:r>
              <a:rPr lang="pt-BR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end if</a:t>
            </a:r>
          </a:p>
          <a:p>
            <a:r>
              <a:rPr lang="pt-BR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Synthetic Benchmark: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Linear Growth Decision Mask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Decision Mask:</a:t>
            </a:r>
          </a:p>
          <a:p>
            <a:pPr>
              <a:buNone/>
            </a:pPr>
            <a:r>
              <a:rPr lang="en-US" sz="2000" dirty="0" smtClean="0"/>
              <a:t>	Binary mask that defines for each data element which branch to take.</a:t>
            </a:r>
          </a:p>
          <a:p>
            <a:endParaRPr lang="en-US" sz="1600" dirty="0" smtClean="0"/>
          </a:p>
        </p:txBody>
      </p:sp>
      <p:pic>
        <p:nvPicPr>
          <p:cNvPr id="7" name="Picture 6" descr="decision_mask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4" y="2514600"/>
            <a:ext cx="8073816" cy="3200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8100" y="41529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354094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469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2565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8661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757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853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949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3045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9141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237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333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7429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24200" y="36576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72200" y="4377396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7" name="Group 506"/>
          <p:cNvGrpSpPr/>
          <p:nvPr/>
        </p:nvGrpSpPr>
        <p:grpSpPr>
          <a:xfrm>
            <a:off x="457200" y="3886200"/>
            <a:ext cx="8305800" cy="1662545"/>
            <a:chOff x="457200" y="3886200"/>
            <a:chExt cx="8305800" cy="1662545"/>
          </a:xfrm>
        </p:grpSpPr>
        <p:sp>
          <p:nvSpPr>
            <p:cNvPr id="506" name="Rectangle 505"/>
            <p:cNvSpPr/>
            <p:nvPr/>
          </p:nvSpPr>
          <p:spPr>
            <a:xfrm>
              <a:off x="457200" y="4114800"/>
              <a:ext cx="83058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9" name="Group 268"/>
            <p:cNvGrpSpPr/>
            <p:nvPr/>
          </p:nvGrpSpPr>
          <p:grpSpPr>
            <a:xfrm>
              <a:off x="1349829" y="3900056"/>
              <a:ext cx="478971" cy="1219200"/>
              <a:chOff x="1676400" y="3352801"/>
              <a:chExt cx="478971" cy="1219200"/>
            </a:xfrm>
          </p:grpSpPr>
          <p:cxnSp>
            <p:nvCxnSpPr>
              <p:cNvPr id="270" name="Straight Arrow Connector 269"/>
              <p:cNvCxnSpPr/>
              <p:nvPr/>
            </p:nvCxnSpPr>
            <p:spPr>
              <a:xfrm rot="5400000">
                <a:off x="14630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Diamond 270"/>
              <p:cNvSpPr/>
              <p:nvPr/>
            </p:nvSpPr>
            <p:spPr>
              <a:xfrm>
                <a:off x="19812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20247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20247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2024742" y="3796145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2024742" y="3943927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2024742" y="4091709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2024742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2024742" y="4387273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Arrow Connector 278"/>
              <p:cNvCxnSpPr/>
              <p:nvPr/>
            </p:nvCxnSpPr>
            <p:spPr>
              <a:xfrm rot="5400000">
                <a:off x="11582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Diamond 279"/>
              <p:cNvSpPr/>
              <p:nvPr/>
            </p:nvSpPr>
            <p:spPr>
              <a:xfrm>
                <a:off x="16764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17199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17199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1719943" y="3796145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1719943" y="3943927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1719943" y="4091709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17199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1719943" y="4387273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/>
            <p:cNvGrpSpPr/>
            <p:nvPr/>
          </p:nvGrpSpPr>
          <p:grpSpPr>
            <a:xfrm>
              <a:off x="38100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289" name="Straight Arrow Connector 288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Diamond 289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Arrow Connector 296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Diamond 297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44196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323" name="Straight Arrow Connector 322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Diamond 323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1" name="Straight Arrow Connector 330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Diamond 331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50292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340" name="Straight Arrow Connector 339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Diamond 340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8" name="Straight Arrow Connector 347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Diamond 348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>
              <a:off x="56388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357" name="Straight Arrow Connector 356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8" name="Diamond 357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5" name="Straight Arrow Connector 364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Diamond 365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>
              <a:off x="62484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374" name="Straight Arrow Connector 373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Diamond 374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2" name="Straight Arrow Connector 381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Diamond 382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>
              <a:off x="68580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391" name="Straight Arrow Connector 390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" name="Diamond 391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Oval 393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Oval 397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" name="Straight Arrow Connector 398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Diamond 399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>
              <a:off x="7467600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408" name="Straight Arrow Connector 407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9" name="Diamond 408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Oval 413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6" name="Straight Arrow Connector 415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Diamond 416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Oval 421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8055429" y="3886200"/>
              <a:ext cx="478971" cy="1219200"/>
              <a:chOff x="3733800" y="3352801"/>
              <a:chExt cx="478971" cy="1219200"/>
            </a:xfrm>
          </p:grpSpPr>
          <p:cxnSp>
            <p:nvCxnSpPr>
              <p:cNvPr id="425" name="Straight Arrow Connector 424"/>
              <p:cNvCxnSpPr/>
              <p:nvPr/>
            </p:nvCxnSpPr>
            <p:spPr>
              <a:xfrm rot="5400000">
                <a:off x="32156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Diamond 425"/>
              <p:cNvSpPr/>
              <p:nvPr/>
            </p:nvSpPr>
            <p:spPr>
              <a:xfrm>
                <a:off x="3733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37773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Oval 427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3777343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3777343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3777343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3777343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3" name="Straight Arrow Connector 432"/>
              <p:cNvCxnSpPr/>
              <p:nvPr/>
            </p:nvCxnSpPr>
            <p:spPr>
              <a:xfrm rot="5400000">
                <a:off x="35204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Diamond 433"/>
              <p:cNvSpPr/>
              <p:nvPr/>
            </p:nvSpPr>
            <p:spPr>
              <a:xfrm>
                <a:off x="40386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40821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40821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40821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40821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4082142" y="4239491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1" name="Group 440"/>
            <p:cNvGrpSpPr/>
            <p:nvPr/>
          </p:nvGrpSpPr>
          <p:grpSpPr>
            <a:xfrm>
              <a:off x="32004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442" name="Straight Arrow Connector 441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Diamond 443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5" name="Diamond 444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468" name="Group 467"/>
            <p:cNvGrpSpPr/>
            <p:nvPr/>
          </p:nvGrpSpPr>
          <p:grpSpPr>
            <a:xfrm>
              <a:off x="1981200" y="3886200"/>
              <a:ext cx="478971" cy="1219200"/>
              <a:chOff x="1676400" y="3352801"/>
              <a:chExt cx="478971" cy="1219200"/>
            </a:xfrm>
          </p:grpSpPr>
          <p:cxnSp>
            <p:nvCxnSpPr>
              <p:cNvPr id="469" name="Straight Arrow Connector 468"/>
              <p:cNvCxnSpPr/>
              <p:nvPr/>
            </p:nvCxnSpPr>
            <p:spPr>
              <a:xfrm rot="5400000">
                <a:off x="14630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Diamond 469"/>
              <p:cNvSpPr/>
              <p:nvPr/>
            </p:nvSpPr>
            <p:spPr>
              <a:xfrm>
                <a:off x="19812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20247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20247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024742" y="3796145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2024742" y="3943927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2024742" y="4091709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2024742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2024742" y="4387273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8" name="Straight Arrow Connector 477"/>
              <p:cNvCxnSpPr/>
              <p:nvPr/>
            </p:nvCxnSpPr>
            <p:spPr>
              <a:xfrm rot="5400000">
                <a:off x="11582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9" name="Diamond 478"/>
              <p:cNvSpPr/>
              <p:nvPr/>
            </p:nvSpPr>
            <p:spPr>
              <a:xfrm>
                <a:off x="16764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17199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>
                <a:off x="17199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Oval 481"/>
              <p:cNvSpPr/>
              <p:nvPr/>
            </p:nvSpPr>
            <p:spPr>
              <a:xfrm>
                <a:off x="1719943" y="3796145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Oval 482"/>
              <p:cNvSpPr/>
              <p:nvPr/>
            </p:nvSpPr>
            <p:spPr>
              <a:xfrm>
                <a:off x="1719943" y="3943927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1719943" y="4091709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17199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1719943" y="4387273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7" name="Group 486"/>
            <p:cNvGrpSpPr/>
            <p:nvPr/>
          </p:nvGrpSpPr>
          <p:grpSpPr>
            <a:xfrm>
              <a:off x="2590800" y="3886200"/>
              <a:ext cx="478971" cy="1219200"/>
              <a:chOff x="1676400" y="3352801"/>
              <a:chExt cx="478971" cy="1219200"/>
            </a:xfrm>
          </p:grpSpPr>
          <p:cxnSp>
            <p:nvCxnSpPr>
              <p:cNvPr id="488" name="Straight Arrow Connector 487"/>
              <p:cNvCxnSpPr/>
              <p:nvPr/>
            </p:nvCxnSpPr>
            <p:spPr>
              <a:xfrm rot="5400000">
                <a:off x="14630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Diamond 488"/>
              <p:cNvSpPr/>
              <p:nvPr/>
            </p:nvSpPr>
            <p:spPr>
              <a:xfrm>
                <a:off x="19812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20247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20247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2024742" y="3796145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Oval 492"/>
              <p:cNvSpPr/>
              <p:nvPr/>
            </p:nvSpPr>
            <p:spPr>
              <a:xfrm>
                <a:off x="2024742" y="3943927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2024742" y="4091709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024742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024742" y="4387273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7" name="Straight Arrow Connector 496"/>
              <p:cNvCxnSpPr/>
              <p:nvPr/>
            </p:nvCxnSpPr>
            <p:spPr>
              <a:xfrm rot="5400000">
                <a:off x="1158240" y="3958046"/>
                <a:ext cx="1219200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8" name="Diamond 497"/>
              <p:cNvSpPr/>
              <p:nvPr/>
            </p:nvSpPr>
            <p:spPr>
              <a:xfrm>
                <a:off x="16764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17199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17199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1719943" y="3796145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>
                <a:off x="1719943" y="3943927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Oval 502"/>
              <p:cNvSpPr/>
              <p:nvPr/>
            </p:nvSpPr>
            <p:spPr>
              <a:xfrm>
                <a:off x="1719943" y="4091709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Oval 503"/>
              <p:cNvSpPr/>
              <p:nvPr/>
            </p:nvSpPr>
            <p:spPr>
              <a:xfrm>
                <a:off x="17199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Oval 504"/>
              <p:cNvSpPr/>
              <p:nvPr/>
            </p:nvSpPr>
            <p:spPr>
              <a:xfrm>
                <a:off x="1719943" y="4387273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CUDA Real “Hardware”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19200"/>
          <a:ext cx="7924800" cy="475297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  <a:gridCol w="1981200"/>
                <a:gridCol w="1981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Intel Core 2 Extreme QX9650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NVIDIA GeForce GTX 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NVIDIA GeForce GTX 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820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Processor 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1296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1401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Cache/Shared Memory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 MB x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 KB x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Threads executed per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Active hardware threads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61440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Peak 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96 GFLOPS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933 GFLOPS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1344 GFLOPS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Memory controllers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off-die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 x 64 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 x 64 bit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Memory bandwidth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12.8 GBps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141.7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GBps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177.4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GBps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8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Synthetic Benchmark: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Linear Growing Mask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Branched version runs with </a:t>
            </a:r>
            <a:br>
              <a:rPr lang="en-US" sz="1600" dirty="0" smtClean="0"/>
            </a:br>
            <a:r>
              <a:rPr lang="en-US" sz="1600" dirty="0" smtClean="0"/>
              <a:t>67% occupancy</a:t>
            </a:r>
          </a:p>
          <a:p>
            <a:endParaRPr lang="en-US" sz="1600" dirty="0" smtClean="0"/>
          </a:p>
          <a:p>
            <a:r>
              <a:rPr lang="en-US" sz="1600" dirty="0" smtClean="0"/>
              <a:t>Split version:</a:t>
            </a:r>
            <a:br>
              <a:rPr lang="en-US" sz="1600" dirty="0" smtClean="0"/>
            </a:br>
            <a:r>
              <a:rPr lang="en-US" sz="1600" dirty="0" smtClean="0"/>
              <a:t>If-kernel 100%</a:t>
            </a:r>
            <a:br>
              <a:rPr lang="en-US" sz="1600" dirty="0" smtClean="0"/>
            </a:br>
            <a:r>
              <a:rPr lang="en-US" sz="1600" dirty="0" smtClean="0"/>
              <a:t>Else-kernel 67% 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505200" y="1676400"/>
          <a:ext cx="5353050" cy="413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decision_mask2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14800"/>
            <a:ext cx="3276600" cy="1413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7912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else branch executions</a:t>
            </a:r>
            <a:endParaRPr lang="en-US" sz="1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5731825"/>
            <a:ext cx="4648200" cy="762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ision_mask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599"/>
            <a:ext cx="8126935" cy="32004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38100" y="41529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354094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469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2565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8661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757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0853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949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3045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914106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237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61333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742905" y="4152106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5" name="Group 754"/>
          <p:cNvGrpSpPr/>
          <p:nvPr/>
        </p:nvGrpSpPr>
        <p:grpSpPr>
          <a:xfrm>
            <a:off x="457200" y="3886200"/>
            <a:ext cx="8305800" cy="1662545"/>
            <a:chOff x="457200" y="3886200"/>
            <a:chExt cx="8305800" cy="1662545"/>
          </a:xfrm>
        </p:grpSpPr>
        <p:sp>
          <p:nvSpPr>
            <p:cNvPr id="26" name="Rectangle 25"/>
            <p:cNvSpPr/>
            <p:nvPr/>
          </p:nvSpPr>
          <p:spPr>
            <a:xfrm>
              <a:off x="6172200" y="4377396"/>
              <a:ext cx="6096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457200" y="4114800"/>
              <a:ext cx="83058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7" name="Group 440"/>
            <p:cNvGrpSpPr/>
            <p:nvPr/>
          </p:nvGrpSpPr>
          <p:grpSpPr>
            <a:xfrm>
              <a:off x="32004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442" name="Straight Arrow Connector 441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Arrow Connector 442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Diamond 443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5" name="Diamond 444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245" name="Group 440"/>
            <p:cNvGrpSpPr/>
            <p:nvPr/>
          </p:nvGrpSpPr>
          <p:grpSpPr>
            <a:xfrm>
              <a:off x="25908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246" name="Straight Arrow Connector 245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Diamond 247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49" name="Diamond 248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306" name="Group 440"/>
            <p:cNvGrpSpPr/>
            <p:nvPr/>
          </p:nvGrpSpPr>
          <p:grpSpPr>
            <a:xfrm>
              <a:off x="19812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307" name="Straight Arrow Connector 306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Arrow Connector 307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Diamond 308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0" name="Diamond 309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09" name="Oval 508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10" name="Oval 509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512" name="Group 440"/>
            <p:cNvGrpSpPr/>
            <p:nvPr/>
          </p:nvGrpSpPr>
          <p:grpSpPr>
            <a:xfrm>
              <a:off x="13716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513" name="Straight Arrow Connector 512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Diamond 514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16" name="Diamond 515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0" name="Oval 519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539" name="Group 440"/>
            <p:cNvGrpSpPr/>
            <p:nvPr/>
          </p:nvGrpSpPr>
          <p:grpSpPr>
            <a:xfrm>
              <a:off x="56388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540" name="Straight Arrow Connector 539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Arrow Connector 540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Diamond 541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3" name="Diamond 542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6" name="Oval 555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7" name="Oval 556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8" name="Oval 557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59" name="Oval 558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0" name="Oval 559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4" name="Oval 563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566" name="Group 440"/>
            <p:cNvGrpSpPr/>
            <p:nvPr/>
          </p:nvGrpSpPr>
          <p:grpSpPr>
            <a:xfrm>
              <a:off x="50292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567" name="Straight Arrow Connector 566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Arrow Connector 567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" name="Diamond 568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0" name="Diamond 569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4" name="Oval 573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593" name="Group 440"/>
            <p:cNvGrpSpPr/>
            <p:nvPr/>
          </p:nvGrpSpPr>
          <p:grpSpPr>
            <a:xfrm>
              <a:off x="44196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594" name="Straight Arrow Connector 593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Arrow Connector 594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Diamond 595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7" name="Diamond 596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0" name="Oval 609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6" name="Oval 615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7" name="Oval 616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8" name="Oval 617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620" name="Group 440"/>
            <p:cNvGrpSpPr/>
            <p:nvPr/>
          </p:nvGrpSpPr>
          <p:grpSpPr>
            <a:xfrm>
              <a:off x="38100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621" name="Straight Arrow Connector 620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Arrow Connector 621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3" name="Diamond 622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24" name="Diamond 623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28" name="Oval 627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647" name="Group 440"/>
            <p:cNvGrpSpPr/>
            <p:nvPr/>
          </p:nvGrpSpPr>
          <p:grpSpPr>
            <a:xfrm>
              <a:off x="80772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648" name="Straight Arrow Connector 647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Arrow Connector 648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Diamond 649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1" name="Diamond 650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5" name="Oval 654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4" name="Oval 663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5" name="Oval 664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6" name="Oval 665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7" name="Oval 666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8" name="Oval 667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69" name="Oval 668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70" name="Oval 669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71" name="Oval 670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72" name="Oval 671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674" name="Group 440"/>
            <p:cNvGrpSpPr/>
            <p:nvPr/>
          </p:nvGrpSpPr>
          <p:grpSpPr>
            <a:xfrm>
              <a:off x="74676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675" name="Straight Arrow Connector 674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Arrow Connector 675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7" name="Diamond 676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78" name="Diamond 677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2" name="Oval 681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5" name="Oval 684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6" name="Oval 685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701" name="Group 440"/>
            <p:cNvGrpSpPr/>
            <p:nvPr/>
          </p:nvGrpSpPr>
          <p:grpSpPr>
            <a:xfrm>
              <a:off x="68580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702" name="Straight Arrow Connector 701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Arrow Connector 702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4" name="Diamond 703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05" name="Diamond 704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06" name="Oval 705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07" name="Oval 706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08" name="Oval 707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09" name="Oval 708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19" name="Oval 718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  <p:grpSp>
          <p:nvGrpSpPr>
            <p:cNvPr id="728" name="Group 440"/>
            <p:cNvGrpSpPr/>
            <p:nvPr/>
          </p:nvGrpSpPr>
          <p:grpSpPr>
            <a:xfrm>
              <a:off x="6248400" y="3886200"/>
              <a:ext cx="478971" cy="1662545"/>
              <a:chOff x="2667000" y="3352800"/>
              <a:chExt cx="478971" cy="1662545"/>
            </a:xfrm>
          </p:grpSpPr>
          <p:cxnSp>
            <p:nvCxnSpPr>
              <p:cNvPr id="729" name="Straight Arrow Connector 728"/>
              <p:cNvCxnSpPr/>
              <p:nvPr/>
            </p:nvCxnSpPr>
            <p:spPr>
              <a:xfrm rot="5400000">
                <a:off x="1927168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Arrow Connector 729"/>
              <p:cNvCxnSpPr/>
              <p:nvPr/>
            </p:nvCxnSpPr>
            <p:spPr>
              <a:xfrm rot="5400000">
                <a:off x="2231967" y="4179718"/>
                <a:ext cx="1662545" cy="870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Diamond 730"/>
              <p:cNvSpPr/>
              <p:nvPr/>
            </p:nvSpPr>
            <p:spPr>
              <a:xfrm>
                <a:off x="2667000" y="3611418"/>
                <a:ext cx="174171" cy="14778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2" name="Diamond 731"/>
              <p:cNvSpPr/>
              <p:nvPr/>
            </p:nvSpPr>
            <p:spPr>
              <a:xfrm>
                <a:off x="2971800" y="3611418"/>
                <a:ext cx="174171" cy="147782"/>
              </a:xfrm>
              <a:prstGeom prst="diamond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3" name="Oval 732"/>
              <p:cNvSpPr/>
              <p:nvPr/>
            </p:nvSpPr>
            <p:spPr>
              <a:xfrm>
                <a:off x="2710543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4" name="Oval 733"/>
              <p:cNvSpPr/>
              <p:nvPr/>
            </p:nvSpPr>
            <p:spPr>
              <a:xfrm>
                <a:off x="3015342" y="3500582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5" name="Oval 734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6" name="Oval 735"/>
              <p:cNvSpPr/>
              <p:nvPr/>
            </p:nvSpPr>
            <p:spPr>
              <a:xfrm>
                <a:off x="2710543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2710543" y="3943927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2710543" y="4091709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3015342" y="3796145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3015342" y="3943927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3015342" y="4091709"/>
                <a:ext cx="87086" cy="7389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2710543" y="4239491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2710543" y="4387272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6" name="Oval 745"/>
              <p:cNvSpPr/>
              <p:nvPr/>
            </p:nvSpPr>
            <p:spPr>
              <a:xfrm>
                <a:off x="2710543" y="4535054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2710543" y="4682836"/>
                <a:ext cx="87086" cy="7389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3015342" y="4239491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3015342" y="4387272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3015342" y="4535054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3015342" y="4682836"/>
                <a:ext cx="87086" cy="7389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2710543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3015342" y="4830618"/>
                <a:ext cx="87086" cy="7389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Synthetic Benchmark: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Random Filled Decision Mask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Decision Mask:</a:t>
            </a:r>
          </a:p>
          <a:p>
            <a:pPr>
              <a:buNone/>
            </a:pPr>
            <a:r>
              <a:rPr lang="en-US" sz="2000" dirty="0" smtClean="0"/>
              <a:t>	Binary mask that defines for each data element which branch to take.</a:t>
            </a:r>
          </a:p>
          <a:p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3495674" y="1524000"/>
          <a:ext cx="5648326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4724400" y="685800"/>
            <a:ext cx="4191000" cy="2057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4400" y="4876800"/>
            <a:ext cx="419100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Synthetic Benchmark: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Random Mask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Branch execution according to</a:t>
            </a:r>
            <a:br>
              <a:rPr lang="en-US" sz="1600" dirty="0" smtClean="0"/>
            </a:br>
            <a:r>
              <a:rPr lang="en-US" sz="1600" dirty="0" smtClean="0"/>
              <a:t>a randomly filled decision mask</a:t>
            </a:r>
          </a:p>
          <a:p>
            <a:endParaRPr lang="en-US" sz="1600" dirty="0"/>
          </a:p>
          <a:p>
            <a:r>
              <a:rPr lang="en-US" sz="1600" dirty="0" smtClean="0"/>
              <a:t>Worst case single kernel version </a:t>
            </a:r>
            <a:br>
              <a:rPr lang="en-US" sz="1600" dirty="0" smtClean="0"/>
            </a:br>
            <a:r>
              <a:rPr lang="en-US" sz="1600" dirty="0" smtClean="0"/>
              <a:t>	              = </a:t>
            </a:r>
            <a:br>
              <a:rPr lang="en-US" sz="1600" dirty="0" smtClean="0"/>
            </a:br>
            <a:r>
              <a:rPr lang="en-US" sz="1600" dirty="0" smtClean="0"/>
              <a:t>   Best case for the split version</a:t>
            </a:r>
          </a:p>
          <a:p>
            <a:pPr lvl="1"/>
            <a:r>
              <a:rPr lang="en-US" sz="1200" dirty="0" smtClean="0"/>
              <a:t>Every thread steps through the </a:t>
            </a:r>
            <a:br>
              <a:rPr lang="en-US" sz="1200" dirty="0" smtClean="0"/>
            </a:br>
            <a:r>
              <a:rPr lang="en-US" sz="1200" dirty="0" smtClean="0"/>
              <a:t>Instructions of both branches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7" name="Picture 6" descr="decision_mask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3276599" cy="1413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638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else branch executions</a:t>
            </a:r>
            <a:endParaRPr lang="en-US" sz="10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4800600" y="685800"/>
          <a:ext cx="4114800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429000" y="1371600"/>
            <a:ext cx="20574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14800" y="2743200"/>
            <a:ext cx="609600" cy="2133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3771900" y="5219700"/>
            <a:ext cx="13716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" name="Straight Arrow Connector 18"/>
          <p:cNvSpPr/>
          <p:nvPr/>
        </p:nvSpPr>
        <p:spPr>
          <a:xfrm rot="5400000">
            <a:off x="6630195" y="2894805"/>
            <a:ext cx="1524000" cy="1589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Box 2"/>
          <p:cNvSpPr txBox="1"/>
          <p:nvPr/>
        </p:nvSpPr>
        <p:spPr>
          <a:xfrm>
            <a:off x="7010400" y="2895600"/>
            <a:ext cx="685800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15%</a:t>
            </a:r>
            <a:endParaRPr lang="en-US" sz="1100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304800" y="1524000"/>
          <a:ext cx="86106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1">
        <p:bldAsOne/>
      </p:bldGraphic>
      <p:bldGraphic spid="9" grpId="2">
        <p:bldAsOne/>
      </p:bldGraphic>
      <p:bldP spid="13" grpId="0" animBg="1"/>
      <p:bldP spid="13" grpId="1" animBg="1"/>
      <p:bldP spid="19" grpId="0" animBg="1"/>
      <p:bldP spid="19" grpId="1" animBg="1"/>
      <p:bldP spid="21" grpId="0"/>
      <p:bldP spid="21" grpId="1"/>
      <p:bldGraphic spid="2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3495674" y="1524000"/>
          <a:ext cx="5648326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3886200" y="4876800"/>
            <a:ext cx="4343400" cy="1371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3886200" y="609600"/>
            <a:ext cx="4343400" cy="213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Synthetic Benchmark: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Random Mask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Branched version:</a:t>
            </a:r>
            <a:br>
              <a:rPr lang="en-US" sz="1600" dirty="0" smtClean="0"/>
            </a:br>
            <a:r>
              <a:rPr lang="en-US" sz="1600" dirty="0" smtClean="0"/>
              <a:t>every thread executes both </a:t>
            </a:r>
            <a:br>
              <a:rPr lang="en-US" sz="1600" dirty="0" smtClean="0"/>
            </a:br>
            <a:r>
              <a:rPr lang="en-US" sz="1600" dirty="0" smtClean="0"/>
              <a:t>branches and the kernel runs </a:t>
            </a:r>
            <a:br>
              <a:rPr lang="en-US" sz="1600" dirty="0" smtClean="0"/>
            </a:br>
            <a:r>
              <a:rPr lang="en-US" sz="1600" dirty="0" smtClean="0"/>
              <a:t>at 67% occupancy</a:t>
            </a:r>
          </a:p>
          <a:p>
            <a:pPr>
              <a:buNone/>
            </a:pPr>
            <a:r>
              <a:rPr lang="en-US" sz="1600" dirty="0" smtClean="0"/>
              <a:t>Split version:</a:t>
            </a:r>
            <a:br>
              <a:rPr lang="en-US" sz="1600" dirty="0" smtClean="0"/>
            </a:br>
            <a:r>
              <a:rPr lang="en-US" sz="1600" dirty="0" smtClean="0"/>
              <a:t>every thread executes both </a:t>
            </a:r>
            <a:br>
              <a:rPr lang="en-US" sz="1600" dirty="0" smtClean="0"/>
            </a:br>
            <a:r>
              <a:rPr lang="en-US" sz="1600" dirty="0" smtClean="0"/>
              <a:t>kernels but one kernel runs at</a:t>
            </a:r>
            <a:br>
              <a:rPr lang="en-US" sz="1600" dirty="0" smtClean="0"/>
            </a:br>
            <a:r>
              <a:rPr lang="en-US" sz="1600" dirty="0" smtClean="0"/>
              <a:t>100% occupancy the other one </a:t>
            </a:r>
            <a:br>
              <a:rPr lang="en-US" sz="1600" dirty="0" smtClean="0"/>
            </a:br>
            <a:r>
              <a:rPr lang="en-US" sz="1600" dirty="0" smtClean="0"/>
              <a:t>at 67%     </a:t>
            </a:r>
          </a:p>
          <a:p>
            <a:pPr>
              <a:buNone/>
            </a:pPr>
            <a:endParaRPr lang="en-US" sz="12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7" name="Picture 6" descr="decision_mask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3276599" cy="1413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563880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</a:t>
            </a:r>
            <a:r>
              <a:rPr lang="en-US" sz="1000" dirty="0" smtClean="0"/>
              <a:t>  else branch executions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8229600" y="2743200"/>
            <a:ext cx="609600" cy="2133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7353300" y="1257300"/>
            <a:ext cx="21336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7734300" y="5143500"/>
            <a:ext cx="13716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3886200" y="609600"/>
          <a:ext cx="413019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04800" y="1524000"/>
          <a:ext cx="86106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Graphic spid="9" grpId="0">
        <p:bldAsOne/>
      </p:bldGraphic>
      <p:bldGraphic spid="9" grpId="1">
        <p:bldAsOne/>
      </p:bldGraphic>
      <p:bldGraphic spid="2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Benchmark: Lattice Boltzmann Method (LBM)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LBM models Boltzmann particle dynamics on a 2D or 3D lattice. </a:t>
            </a:r>
          </a:p>
          <a:p>
            <a:r>
              <a:rPr lang="en-US" sz="2800" dirty="0" smtClean="0"/>
              <a:t>A microscopically inspired method designed to solve macroscopic </a:t>
            </a:r>
            <a:r>
              <a:rPr lang="en-US" sz="2800" dirty="0" err="1" smtClean="0"/>
              <a:t>ﬂuid</a:t>
            </a:r>
            <a:r>
              <a:rPr lang="en-US" sz="2800" dirty="0" smtClean="0"/>
              <a:t> dynamics problems.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FIG_LBM_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2800"/>
            <a:ext cx="7620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LBM Kernels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loop_boundary_kernel</a:t>
            </a:r>
            <a:r>
              <a:rPr lang="en-US" dirty="0" smtClean="0"/>
              <a:t>(){</a:t>
            </a:r>
          </a:p>
          <a:p>
            <a:r>
              <a:rPr lang="en-US" dirty="0" smtClean="0"/>
              <a:t>    load geometry</a:t>
            </a:r>
          </a:p>
          <a:p>
            <a:r>
              <a:rPr lang="en-US" dirty="0" smtClean="0"/>
              <a:t>    load input data</a:t>
            </a:r>
          </a:p>
          <a:p>
            <a:r>
              <a:rPr lang="en-US" dirty="0" smtClean="0"/>
              <a:t>    if </a:t>
            </a:r>
            <a:r>
              <a:rPr lang="en-US" dirty="0" err="1" smtClean="0"/>
              <a:t>geometry[tid</a:t>
            </a:r>
            <a:r>
              <a:rPr lang="en-US" dirty="0" smtClean="0"/>
              <a:t>] == solid boundary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for(each</a:t>
            </a:r>
            <a:r>
              <a:rPr lang="en-US" dirty="0" smtClean="0"/>
              <a:t> particle on the boundary)</a:t>
            </a:r>
          </a:p>
          <a:p>
            <a:r>
              <a:rPr lang="en-US" dirty="0" smtClean="0"/>
              <a:t>            work on the boundary rows</a:t>
            </a:r>
          </a:p>
          <a:p>
            <a:r>
              <a:rPr lang="en-US" dirty="0" smtClean="0"/>
              <a:t>            work on the boundary columns</a:t>
            </a:r>
          </a:p>
          <a:p>
            <a:r>
              <a:rPr lang="en-US" dirty="0" smtClean="0"/>
              <a:t>            store result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LBM Kernels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32500" lnSpcReduction="20000"/>
          </a:bodyPr>
          <a:lstStyle/>
          <a:p>
            <a:r>
              <a:rPr lang="en-US" sz="6316" dirty="0" err="1" smtClean="0"/>
              <a:t>branch_velocities_densities_kernel</a:t>
            </a:r>
            <a:r>
              <a:rPr lang="en-US" sz="6316" dirty="0" smtClean="0"/>
              <a:t>(){</a:t>
            </a:r>
          </a:p>
          <a:p>
            <a:r>
              <a:rPr lang="en-US" sz="6316" dirty="0" smtClean="0"/>
              <a:t>    load geometry</a:t>
            </a:r>
          </a:p>
          <a:p>
            <a:r>
              <a:rPr lang="en-US" sz="6316" dirty="0" smtClean="0"/>
              <a:t>    load input data</a:t>
            </a:r>
          </a:p>
          <a:p>
            <a:r>
              <a:rPr lang="en-US" sz="6316" dirty="0" smtClean="0"/>
              <a:t>    if particles</a:t>
            </a:r>
          </a:p>
          <a:p>
            <a:r>
              <a:rPr lang="en-US" sz="6316" dirty="0" smtClean="0"/>
              <a:t>        load temporal data</a:t>
            </a:r>
          </a:p>
          <a:p>
            <a:r>
              <a:rPr lang="en-US" sz="6316" dirty="0" smtClean="0"/>
              <a:t>        </a:t>
            </a:r>
            <a:r>
              <a:rPr lang="en-US" sz="6316" dirty="0" err="1" smtClean="0"/>
              <a:t>for(each</a:t>
            </a:r>
            <a:r>
              <a:rPr lang="en-US" sz="6316" dirty="0" smtClean="0"/>
              <a:t> particle)</a:t>
            </a:r>
          </a:p>
          <a:p>
            <a:r>
              <a:rPr lang="en-US" sz="6316" dirty="0" smtClean="0"/>
              <a:t>            if </a:t>
            </a:r>
            <a:r>
              <a:rPr lang="en-US" sz="6316" dirty="0" err="1" smtClean="0"/>
              <a:t>geometry[tid</a:t>
            </a:r>
            <a:r>
              <a:rPr lang="en-US" sz="6316" dirty="0" smtClean="0"/>
              <a:t>] == solid boundary</a:t>
            </a:r>
          </a:p>
          <a:p>
            <a:r>
              <a:rPr lang="en-US" sz="6316" dirty="0" smtClean="0"/>
              <a:t>                load  temporal data</a:t>
            </a:r>
          </a:p>
          <a:p>
            <a:r>
              <a:rPr lang="en-US" sz="6316" dirty="0" smtClean="0"/>
              <a:t>                work on boundary</a:t>
            </a:r>
          </a:p>
          <a:p>
            <a:r>
              <a:rPr lang="en-US" sz="6316" dirty="0" smtClean="0"/>
              <a:t>                store result</a:t>
            </a:r>
          </a:p>
          <a:p>
            <a:r>
              <a:rPr lang="en-US" sz="6316" dirty="0" smtClean="0"/>
              <a:t>            else</a:t>
            </a:r>
          </a:p>
          <a:p>
            <a:r>
              <a:rPr lang="en-US" sz="6316" dirty="0" smtClean="0"/>
              <a:t>                load  temporal data</a:t>
            </a:r>
          </a:p>
          <a:p>
            <a:r>
              <a:rPr lang="en-US" sz="6316" dirty="0" smtClean="0"/>
              <a:t>                work on fluid</a:t>
            </a:r>
          </a:p>
          <a:p>
            <a:r>
              <a:rPr lang="en-US" sz="6316" dirty="0" smtClean="0"/>
              <a:t>                store result</a:t>
            </a:r>
          </a:p>
          <a:p>
            <a:r>
              <a:rPr lang="en-US" sz="6316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Splited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LBM Kernels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if_velocities_densities_kernel</a:t>
            </a:r>
            <a:r>
              <a:rPr lang="en-US" dirty="0" smtClean="0"/>
              <a:t>(){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8000"/>
                </a:solidFill>
              </a:rPr>
              <a:t>load geometry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load input data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if particles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load temporal data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</a:t>
            </a:r>
            <a:r>
              <a:rPr lang="en-US" dirty="0" err="1" smtClean="0">
                <a:solidFill>
                  <a:srgbClr val="008000"/>
                </a:solidFill>
              </a:rPr>
              <a:t>for(each</a:t>
            </a:r>
            <a:r>
              <a:rPr lang="en-US" dirty="0" smtClean="0">
                <a:solidFill>
                  <a:srgbClr val="008000"/>
                </a:solidFill>
              </a:rPr>
              <a:t> particle)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if </a:t>
            </a:r>
            <a:r>
              <a:rPr lang="en-US" dirty="0" err="1" smtClean="0">
                <a:solidFill>
                  <a:srgbClr val="008000"/>
                </a:solidFill>
              </a:rPr>
              <a:t>geometry[tid</a:t>
            </a:r>
            <a:r>
              <a:rPr lang="en-US" dirty="0" smtClean="0">
                <a:solidFill>
                  <a:srgbClr val="008000"/>
                </a:solidFill>
              </a:rPr>
              <a:t>] == boundary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    load  temporal data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    work on boundary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                store result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else_velocities_densities_kernel</a:t>
            </a:r>
            <a:r>
              <a:rPr lang="en-US" dirty="0" smtClean="0"/>
              <a:t>(){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load geometry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load input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if particles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load temporal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 err="1" smtClean="0">
                <a:solidFill>
                  <a:srgbClr val="FF0000"/>
                </a:solidFill>
              </a:rPr>
              <a:t>for(each</a:t>
            </a:r>
            <a:r>
              <a:rPr lang="en-US" dirty="0" smtClean="0">
                <a:solidFill>
                  <a:srgbClr val="FF0000"/>
                </a:solidFill>
              </a:rPr>
              <a:t> particle)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if </a:t>
            </a:r>
            <a:r>
              <a:rPr lang="en-US" dirty="0" err="1" smtClean="0">
                <a:solidFill>
                  <a:srgbClr val="FF0000"/>
                </a:solidFill>
              </a:rPr>
              <a:t>geometry[tid</a:t>
            </a:r>
            <a:r>
              <a:rPr lang="en-US" dirty="0" smtClean="0">
                <a:solidFill>
                  <a:srgbClr val="FF0000"/>
                </a:solidFill>
              </a:rPr>
              <a:t>] == fluid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load  temporal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work on fluid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store result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LBM Results (128*128)</a:t>
            </a:r>
          </a:p>
        </p:txBody>
      </p:sp>
      <p:pic>
        <p:nvPicPr>
          <p:cNvPr id="5" name="Content Placeholder 4" descr="FIG_LBM_3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0097" r="-10097"/>
          <a:stretch>
            <a:fillRect/>
          </a:stretch>
        </p:blipFill>
        <p:spPr>
          <a:xfrm>
            <a:off x="457200" y="1600200"/>
            <a:ext cx="82296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LBM Results (256*256)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Content Placeholder 6" descr="FIG_LBM_4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6779" r="-16779"/>
          <a:stretch>
            <a:fillRect/>
          </a:stretch>
        </p:blipFill>
        <p:spPr>
          <a:xfrm>
            <a:off x="-42175" y="1600200"/>
            <a:ext cx="8728975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CPU vs. GPU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Theoretic </a:t>
            </a:r>
            <a:r>
              <a:rPr lang="en-US" sz="2200" smtClean="0"/>
              <a:t>Peak Performance</a:t>
            </a:r>
            <a:endParaRPr lang="en-US" sz="2200" dirty="0"/>
          </a:p>
        </p:txBody>
      </p:sp>
      <p:pic>
        <p:nvPicPr>
          <p:cNvPr id="4" name="Content Placeholder 3" descr="compCPUGPU.ep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1023390"/>
            <a:ext cx="7395485" cy="5148810"/>
          </a:xfrm>
        </p:spPr>
      </p:pic>
      <p:sp>
        <p:nvSpPr>
          <p:cNvPr id="5" name="TextBox 4"/>
          <p:cNvSpPr txBox="1"/>
          <p:nvPr/>
        </p:nvSpPr>
        <p:spPr>
          <a:xfrm>
            <a:off x="2438400" y="6611779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*Graph from the NVIDIA CUDA Programmers Guide, http://nvidia.com/cuda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</a:t>
            </a:r>
            <a:r>
              <a:rPr lang="en-US" dirty="0" smtClean="0"/>
              <a:t>ranches are generally a performance bottleneck in any SIMT architecture</a:t>
            </a:r>
          </a:p>
          <a:p>
            <a:r>
              <a:rPr lang="en-US" dirty="0" smtClean="0"/>
              <a:t>Branch Splitting might seem and probably is counter </a:t>
            </a:r>
            <a:r>
              <a:rPr lang="en-US" dirty="0"/>
              <a:t>productive on most architectures other than a </a:t>
            </a:r>
            <a:r>
              <a:rPr lang="en-US" dirty="0" smtClean="0"/>
              <a:t>GPU</a:t>
            </a:r>
          </a:p>
          <a:p>
            <a:r>
              <a:rPr lang="en-US" dirty="0" smtClean="0"/>
              <a:t>Experiments show that in many cases the gain in occupancy can increase the performance</a:t>
            </a:r>
          </a:p>
          <a:p>
            <a:r>
              <a:rPr lang="en-US" dirty="0" smtClean="0"/>
              <a:t>For a LBM implementation we reduced the execution time by more than 60% by applying Branch Splitting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Software-based predication for AMD GPUs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Ryan Taylor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Xiaoming</a:t>
            </a:r>
            <a:r>
              <a:rPr lang="en-US" dirty="0" smtClean="0">
                <a:solidFill>
                  <a:schemeClr val="tx1"/>
                </a:solidFill>
              </a:rPr>
              <a:t> Li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Delaware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Current AMD GPU: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SIMD (Compute) Engines: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Thread processors per SIMD engine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RV770 and RV870 =&gt; 16 TPs/SIMD engine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5-wide VLIW processor (compute cores)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Threads run in Wavefronts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Multiple threads per Wavefront depending on architecture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RV770 and RV870 =&gt; 64 Threads/Wavefront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Threads organized into quads per thread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Two Wavefront slots/SIMD engine (odd and even)</a:t>
            </a:r>
          </a:p>
        </p:txBody>
      </p:sp>
    </p:spTree>
    <p:extLst>
      <p:ext uri="{BB962C8B-B14F-4D97-AF65-F5344CB8AC3E}">
        <p14:creationId xmlns:p14="http://schemas.microsoft.com/office/powerpoint/2010/main" val="17555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 GPU Arch. Overview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7200" y="1143000"/>
          <a:ext cx="3633788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3633788" cy="470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48200" y="1219200"/>
          <a:ext cx="3563938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5" imgW="5830114" imgH="7542857" progId="AcroExch.Document.7">
                  <p:embed/>
                </p:oleObj>
              </mc:Choice>
              <mc:Fallback>
                <p:oleObj name="Acrobat Document" r:id="rId5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3563938" cy="461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4953000" y="60198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Thread Organization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762000" y="60198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Hardware Overview</a:t>
            </a:r>
          </a:p>
        </p:txBody>
      </p:sp>
    </p:spTree>
    <p:extLst>
      <p:ext uri="{BB962C8B-B14F-4D97-AF65-F5344CB8AC3E}">
        <p14:creationId xmlns:p14="http://schemas.microsoft.com/office/powerpoint/2010/main" val="22699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Wavefront Divergence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If threads in a Wavefront diverge then the execution time for each path is serialized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smtClean="0"/>
              <a:t>Can cause performance degradation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Increase ALU Packing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AMD GPU ISA doesn’t allow for instruction packing across control flow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Reduce Control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Reduce the number of control flow clauses to reduce clause switching</a:t>
            </a:r>
          </a:p>
        </p:txBody>
      </p:sp>
    </p:spTree>
    <p:extLst>
      <p:ext uri="{BB962C8B-B14F-4D97-AF65-F5344CB8AC3E}">
        <p14:creationId xmlns:p14="http://schemas.microsoft.com/office/powerpoint/2010/main" val="18869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343400" y="3505200"/>
            <a:ext cx="4267200" cy="1295400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3400" y="2286000"/>
            <a:ext cx="4191000" cy="12192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27432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1800" smtClean="0"/>
              <a:t>if (cf == 0)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{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t0 = a + b;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t1 = t0 + a;	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t2 = t1 + t0;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e= t2 + t1;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}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{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t0 = a - b;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t1 = t0 - a;	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t2 = t1 – t0;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e= t2 – t1;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}</a:t>
            </a:r>
          </a:p>
        </p:txBody>
      </p:sp>
      <p:sp>
        <p:nvSpPr>
          <p:cNvPr id="18437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2286000"/>
            <a:ext cx="4572000" cy="38401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1800" smtClean="0"/>
              <a:t>01 ALU_PUSH_BEFORE: ADDR(32) CNT(2)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 3  x: SETE_INT    R1.x,  R1.x,  0.0f     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 4  x: PREDNE_INT  ____,  R1.x,  0.0f UPDATE_PRED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02 ALU_ELSE_AFTER: ADDR(34) CNT(66)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 5  y: ADD         T0.y,  R2.x,  R0.x     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 6  x: ADD         T0.x,  R2.x,  PV5.y     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.....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03 ALU_POP_AFTER: ADDR(100) CNT(66)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71  y: ADD         T0.y,  R2.x, -R0.x     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     72  x: ADD         T0.x, -R2.x,  PV71.y      </a:t>
            </a:r>
          </a:p>
          <a:p>
            <a:pPr eaLnBrk="1" hangingPunct="1">
              <a:buFont typeface="Arial" charset="0"/>
              <a:buNone/>
            </a:pPr>
            <a:r>
              <a:rPr lang="en-US" sz="1800" smtClean="0"/>
              <a:t>	...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85800" y="13716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This example uses hardware predication to decide whether or not to execute a particular path, notice there is no packing across the two code paths.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2209800"/>
            <a:ext cx="2819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343400" y="4800600"/>
            <a:ext cx="4267200" cy="1371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0" y="5029200"/>
            <a:ext cx="1295400" cy="1371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57400" y="533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62000" y="2819400"/>
            <a:ext cx="1295400" cy="1295400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2133600"/>
            <a:ext cx="990600" cy="228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57400" y="3276600"/>
            <a:ext cx="2286000" cy="76200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57200" y="4419600"/>
            <a:ext cx="685800" cy="228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114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if (</a:t>
            </a:r>
            <a:r>
              <a:rPr lang="en-US" sz="3200" dirty="0" err="1" smtClean="0"/>
              <a:t>cond</a:t>
            </a:r>
            <a:r>
              <a:rPr lang="en-US" sz="32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ALU_OPs1;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output = ALU_OPs1;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else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ALU_OPs2;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	output = ALU_OPs2;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3962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if (</a:t>
            </a:r>
            <a:r>
              <a:rPr lang="en-US" dirty="0" err="1" smtClean="0"/>
              <a:t>cond</a:t>
            </a: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pred1 = 1;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else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pred2 = 1;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ALU_OPS1;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ALU_OPS2;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output = ALU_OPS1 *pred1+ALU_OPS2*pred2; 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33400" y="6096000"/>
            <a:ext cx="777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This example shows the basic idea of the software-based predication technique.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24200" y="3429000"/>
            <a:ext cx="1219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85800" y="54864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Before Transformation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4419600" y="54864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After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2189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Approach – Synthetic Benchmark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35814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000" smtClean="0"/>
              <a:t>if (cf == 0)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{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t0 = a + b;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t1 = t0 + a;	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t0 = t1 + t0;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e= t0 + t1;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}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{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t0 = a - b;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t1 = t0 - a;	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t0 = t1 – t0;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e= t0 – t1;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}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000" smtClean="0"/>
              <a:t>t0 = a + b; 	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t1 = t0 + a;	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t0 = t1 + t0;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end = t0+ t1;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t0 = a - b;	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t1 = t0 - a;	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t0 = t1 – t0;</a:t>
            </a:r>
          </a:p>
          <a:p>
            <a:pPr eaLnBrk="1" hangingPunct="1">
              <a:buFont typeface="Arial" charset="0"/>
              <a:buNone/>
            </a:pPr>
            <a:endParaRPr lang="en-US" sz="2000" smtClean="0"/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if (cf == 0)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pred1 = 1.0f;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	pred2 = 1.0f;</a:t>
            </a:r>
          </a:p>
          <a:p>
            <a:pPr eaLnBrk="1" hangingPunct="1">
              <a:buFont typeface="Arial" charset="0"/>
              <a:buNone/>
            </a:pPr>
            <a:r>
              <a:rPr lang="en-US" sz="2000" smtClean="0"/>
              <a:t>e = (t0-t1)*pred2 + end*pred1;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4572000"/>
            <a:ext cx="1295400" cy="1371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48200" y="2971800"/>
            <a:ext cx="1295400" cy="1371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1981200"/>
            <a:ext cx="1295400" cy="1371600"/>
          </a:xfrm>
          <a:prstGeom prst="round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1295400"/>
            <a:ext cx="1295400" cy="1371600"/>
          </a:xfrm>
          <a:prstGeom prst="round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6019800"/>
            <a:ext cx="6858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endCxn id="9" idx="1"/>
          </p:cNvCxnSpPr>
          <p:nvPr/>
        </p:nvCxnSpPr>
        <p:spPr>
          <a:xfrm flipV="1">
            <a:off x="1981200" y="1981200"/>
            <a:ext cx="2667000" cy="53340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3962400"/>
            <a:ext cx="2590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5105400"/>
            <a:ext cx="3048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57200" y="1295400"/>
            <a:ext cx="1295400" cy="381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3810000"/>
            <a:ext cx="609600" cy="381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24400" y="4572000"/>
            <a:ext cx="1905000" cy="1371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5" name="TextBox 20"/>
          <p:cNvSpPr txBox="1">
            <a:spLocks noChangeArrowheads="1"/>
          </p:cNvSpPr>
          <p:nvPr/>
        </p:nvSpPr>
        <p:spPr bwMode="auto">
          <a:xfrm>
            <a:off x="457200" y="6324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Before Transformation</a:t>
            </a:r>
          </a:p>
        </p:txBody>
      </p:sp>
      <p:sp>
        <p:nvSpPr>
          <p:cNvPr id="20496" name="TextBox 21"/>
          <p:cNvSpPr txBox="1">
            <a:spLocks noChangeArrowheads="1"/>
          </p:cNvSpPr>
          <p:nvPr/>
        </p:nvSpPr>
        <p:spPr bwMode="auto">
          <a:xfrm>
            <a:off x="4495800" y="6324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After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1549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8600" y="5486400"/>
            <a:ext cx="2819400" cy="6096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5334000"/>
            <a:ext cx="2895600" cy="4572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Approach – Synthetic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52800" cy="37338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01 ALU_PUSH_BEFORE: ADDR(32) CNT(2)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 3  x: SETE_INT    R1.x,  R1.x,  0.0f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 4  x: PREDNE_INT  ____,  R1.x,  0.0f UPDATE_PRED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02 ALU_ELSE_AFTER: ADDR(34) CNT(66)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 5  y: ADD         T0.y,  R2.x,  R0.x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 6  x: ADD         T0.x,  R2.x,  PV5.y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 7  w: ADD         T0.w,  T0.y,  PV6.x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 8  z: ADD         T0.z,  T0.x,  PV7.w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03 ALU_POP_AFTER: ADDR(100) CNT(66)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9  y: ADD         T0.y,  R2.x, -R0.x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10  x: ADD         T0.x, -R2.x,  PV71.y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11  w: ADD         T0.w, -T0.y,  PV72.x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12  z: ADD         T0.z, -T0.x,  PV73.w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400" dirty="0" smtClean="0"/>
              <a:t>     13  y: ADD         T0.y, -T0.w,  PV74.z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1509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3124200" cy="609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en-US" sz="6400" dirty="0" smtClean="0"/>
              <a:t>01 ALU: ADDR(32) CNT(121)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3  y: ADD         T0.y,  R2.x, -R1.x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z: SETE_INT    ____,  R0.x,  0.0f      VEC_201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w: ADD         T0.w,  R2.x,  R1.x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t: MOV         R3.y,  0.0f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4  x: ADD         T0.x, -R2.x,  PV3.y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y: CNDE_INT    R1.y,  PV3.z,  (0x3F800000, 1.0f).x,  0.0f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z: ADD         T0.z,  R2.x,  PV3.w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w: CNDE_INT    R1.w,  PV3.z,  0.0f,  (0x3F800000, 1.0f).x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5  y: ADD         T0.y,  T0.w,  PV4.z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w: ADD         T0.w, -T0.y,  PV4.x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6  x: ADD         T0.x,  T0.z,  PV5.y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z: ADD         T0.z, -T0.x,  PV5.w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7  y: ADD         T0.y, -T0.w,  PV6.z      </a:t>
            </a:r>
          </a:p>
          <a:p>
            <a:pPr eaLnBrk="1" hangingPunct="1">
              <a:buFont typeface="Arial" charset="0"/>
              <a:buNone/>
            </a:pPr>
            <a:r>
              <a:rPr lang="en-US" sz="6400" dirty="0" smtClean="0"/>
              <a:t>       w: ADD         T0.w,  T0.y,  PV6.x  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55626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1000" y="6096000"/>
            <a:ext cx="3200400" cy="3048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Two 20% Packed Instructions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00600" y="6324600"/>
            <a:ext cx="3048000" cy="3048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One 40% Packed Instruction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524001" y="5943600"/>
            <a:ext cx="304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029200" y="60960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04800" y="1600200"/>
            <a:ext cx="2971800" cy="228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4800" y="4114800"/>
            <a:ext cx="2971800" cy="228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28600" y="2743200"/>
            <a:ext cx="2971800" cy="228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1676400"/>
            <a:ext cx="2971800" cy="2286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514600" y="1143000"/>
            <a:ext cx="3352800" cy="381000"/>
          </a:xfrm>
          <a:prstGeom prst="roundRect">
            <a:avLst/>
          </a:prstGeom>
          <a:solidFill>
            <a:schemeClr val="bg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Reduction in Clauses from 3 to 1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3276600" y="33528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2" name="Straight Arrow Connector 41"/>
          <p:cNvCxnSpPr>
            <a:stCxn id="21" idx="1"/>
          </p:cNvCxnSpPr>
          <p:nvPr/>
        </p:nvCxnSpPr>
        <p:spPr>
          <a:xfrm rot="10800000" flipV="1">
            <a:off x="2057400" y="1333500"/>
            <a:ext cx="4572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1" idx="3"/>
          </p:cNvCxnSpPr>
          <p:nvPr/>
        </p:nvCxnSpPr>
        <p:spPr>
          <a:xfrm>
            <a:off x="5867400" y="1333500"/>
            <a:ext cx="381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Synthetic Benchmarks</a:t>
            </a:r>
          </a:p>
        </p:txBody>
      </p:sp>
      <p:graphicFrame>
        <p:nvGraphicFramePr>
          <p:cNvPr id="22610" name="Group 82"/>
          <p:cNvGraphicFramePr>
            <a:graphicFrameLocks noGrp="1"/>
          </p:cNvGraphicFramePr>
          <p:nvPr>
            <p:ph sz="half" idx="1"/>
          </p:nvPr>
        </p:nvGraphicFramePr>
        <p:xfrm>
          <a:off x="228600" y="1600200"/>
          <a:ext cx="4267200" cy="3733801"/>
        </p:xfrm>
        <a:graphic>
          <a:graphicData uri="http://schemas.openxmlformats.org/drawingml/2006/table">
            <a:tbl>
              <a:tblPr/>
              <a:tblGrid>
                <a:gridCol w="1447800"/>
                <a:gridCol w="685800"/>
                <a:gridCol w="1066800"/>
                <a:gridCol w="10668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Non-Predicated Kernels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Instruction Type – Number of Instructions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Packing Percent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ALU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20% (Float)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40% (Float2)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 (Float3)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80% (Float4)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615" name="Group 8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67200" cy="3733801"/>
        </p:xfrm>
        <a:graphic>
          <a:graphicData uri="http://schemas.openxmlformats.org/drawingml/2006/table">
            <a:tbl>
              <a:tblPr/>
              <a:tblGrid>
                <a:gridCol w="1600200"/>
                <a:gridCol w="990600"/>
                <a:gridCol w="838200"/>
                <a:gridCol w="838200"/>
              </a:tblGrid>
              <a:tr h="4572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Predicated Kernels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Instruction Type – Number of Instructions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Packing Percent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ALU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TEX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20% (Float)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40% (Float2)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60% (Float3)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80% (Float4)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2604" name="TextBox 6"/>
          <p:cNvSpPr txBox="1">
            <a:spLocks noChangeArrowheads="1"/>
          </p:cNvSpPr>
          <p:nvPr/>
        </p:nvSpPr>
        <p:spPr bwMode="auto">
          <a:xfrm>
            <a:off x="838200" y="5486400"/>
            <a:ext cx="754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reduction in ALU instructions improves performance in ALU bound kernels. Control flow reduction improves performance by reducing clause switching latency.</a:t>
            </a:r>
          </a:p>
        </p:txBody>
      </p:sp>
    </p:spTree>
    <p:extLst>
      <p:ext uri="{BB962C8B-B14F-4D97-AF65-F5344CB8AC3E}">
        <p14:creationId xmlns:p14="http://schemas.microsoft.com/office/powerpoint/2010/main" val="13637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CUDA Memory Model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3810000" cy="4953000"/>
          </a:xfrm>
        </p:spPr>
        <p:txBody>
          <a:bodyPr/>
          <a:lstStyle/>
          <a:p>
            <a:pPr lvl="2" eaLnBrk="1" hangingPunct="1"/>
            <a:endParaRPr lang="en-US"/>
          </a:p>
          <a:p>
            <a:pPr lvl="2" eaLnBrk="1" hangingPunct="1"/>
            <a:endParaRPr lang="en-US"/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/>
            <a:endParaRPr lang="en-US"/>
          </a:p>
          <a:p>
            <a:pPr eaLnBrk="1" hangingPunct="1"/>
            <a:endParaRPr lang="en-US" sz="2000">
              <a:latin typeface="Courier New" pitchFamily="-109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5013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Synthetic Benchmark</a:t>
            </a:r>
          </a:p>
        </p:txBody>
      </p:sp>
      <p:pic>
        <p:nvPicPr>
          <p:cNvPr id="23554" name="Picture 7" descr="synbench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96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36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Synthetic Benchmark</a:t>
            </a:r>
          </a:p>
        </p:txBody>
      </p:sp>
      <p:pic>
        <p:nvPicPr>
          <p:cNvPr id="24578" name="Picture 5" descr="synbench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962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3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Synthetic Benchmark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8382000" cy="385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219200"/>
                <a:gridCol w="1676400"/>
                <a:gridCol w="1676400"/>
                <a:gridCol w="1676400"/>
              </a:tblGrid>
              <a:tr h="42862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gridSpan="4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Pre-Transformation Packing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Percentage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Divergence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20%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40%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60%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80%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No </a:t>
                      </a:r>
                      <a:r>
                        <a:rPr lang="en-US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Divg</a:t>
                      </a: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0/0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0/0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0/0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-22.5/-6.5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 out of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2 Threads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93.5/89.6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92/85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55.7/26.9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57.7/20.3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 out of 4 Threads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93.5/89.6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92/85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55.7/26.9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57.7/20.3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 out of 8 Threads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93.5/89.6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92/85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55.7/26.9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57.7/20.3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 out of 16 Threads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92.6/88.9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90.9/83.3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55/26.5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21.7/15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 out of 64 Threads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61.9/61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59.5/58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31/9.5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2.4/3.7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 out of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128 Threads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39.4/36.6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39.1/37.3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13.8/.3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-11/-6.5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5661" name="TextBox 5"/>
          <p:cNvSpPr txBox="1">
            <a:spLocks noChangeArrowheads="1"/>
          </p:cNvSpPr>
          <p:nvPr/>
        </p:nvSpPr>
        <p:spPr bwMode="auto">
          <a:xfrm>
            <a:off x="457200" y="56388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Percent improvement in run time for varying packing ratios for 4870/5870</a:t>
            </a:r>
          </a:p>
        </p:txBody>
      </p:sp>
    </p:spTree>
    <p:extLst>
      <p:ext uri="{BB962C8B-B14F-4D97-AF65-F5344CB8AC3E}">
        <p14:creationId xmlns:p14="http://schemas.microsoft.com/office/powerpoint/2010/main" val="1332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– Lattice Boltzmann Method</a:t>
            </a:r>
            <a:endParaRPr lang="en-US" dirty="0"/>
          </a:p>
        </p:txBody>
      </p:sp>
      <p:pic>
        <p:nvPicPr>
          <p:cNvPr id="26626" name="Picture 4" descr="lbmthread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8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– Lattice Boltzmann Method</a:t>
            </a:r>
            <a:endParaRPr lang="en-US" dirty="0"/>
          </a:p>
        </p:txBody>
      </p:sp>
      <p:pic>
        <p:nvPicPr>
          <p:cNvPr id="27650" name="Picture 4" descr="lbmthread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31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9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– Lattice Boltzmann Method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219200"/>
          <a:ext cx="8153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7747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gridSpan="5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Domain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Size  X Domain Size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Divergence</a:t>
                      </a:r>
                      <a:r>
                        <a:rPr lang="en-US" b="1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/</a:t>
                      </a:r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GPU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256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512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1024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2048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3072</a:t>
                      </a:r>
                      <a:endParaRPr lang="en-US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Course Grain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4870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3.2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3.6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Fine Grain/4870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7.9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7.8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7.7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8.1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16.4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Course Grain/5870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3.4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5.5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Fine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Grain/5870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3.3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8.5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11.6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12.1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21.8</a:t>
                      </a:r>
                      <a:endParaRPr 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8721" name="TextBox 3"/>
          <p:cNvSpPr txBox="1">
            <a:spLocks noChangeArrowheads="1"/>
          </p:cNvSpPr>
          <p:nvPr/>
        </p:nvSpPr>
        <p:spPr bwMode="auto">
          <a:xfrm>
            <a:off x="762000" y="60960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Percent improvement when applying transformation to one path conditionals.</a:t>
            </a:r>
          </a:p>
        </p:txBody>
      </p:sp>
    </p:spTree>
    <p:extLst>
      <p:ext uri="{BB962C8B-B14F-4D97-AF65-F5344CB8AC3E}">
        <p14:creationId xmlns:p14="http://schemas.microsoft.com/office/powerpoint/2010/main" val="35195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– Lattice Boltzmann Method</a:t>
            </a:r>
            <a:endParaRPr lang="en-US" dirty="0"/>
          </a:p>
        </p:txBody>
      </p:sp>
      <p:pic>
        <p:nvPicPr>
          <p:cNvPr id="29698" name="Picture 5" descr="lbmkernel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467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2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 – Lattice Boltzmann Method</a:t>
            </a:r>
            <a:endParaRPr lang="en-US" dirty="0"/>
          </a:p>
        </p:txBody>
      </p:sp>
      <p:pic>
        <p:nvPicPr>
          <p:cNvPr id="30722" name="Picture 5" descr="lbmkernel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5438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22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– Other (Preliminary)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N-queen Solver OpenCL (applied to one kernel)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ALU Packing =&gt; 35.2% to 52%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Runtime =&gt; 74.3s to 47.2s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Control Flow Clauses =&gt; 22 to 9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Stream SDK OpenCL Samples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DwtHaar1D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ALU Packing =&gt; 42.6% to 52.44%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Eigenvalue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Avg Global Writes =&gt; 6 to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Bitonic Sort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200" smtClean="0"/>
              <a:t>Avg Global Writes =&gt; 4 to 2</a:t>
            </a:r>
          </a:p>
        </p:txBody>
      </p:sp>
    </p:spTree>
    <p:extLst>
      <p:ext uri="{BB962C8B-B14F-4D97-AF65-F5344CB8AC3E}">
        <p14:creationId xmlns:p14="http://schemas.microsoft.com/office/powerpoint/2010/main" val="2679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Software based predication for AMD GPU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Increases ALU packing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Decreases Control Flow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Clause switching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Low overhead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Few extra registers needed if any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Few additional ALU operations needed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700" smtClean="0"/>
              <a:t>Cheap on GPU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700" smtClean="0"/>
              <a:t>Possibility to pack them in with other ALU operations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Possible reduction in memory operations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Combine writes/reads across paths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AMD recently introduced this technique in their OpenCL Programming Guide with Stream SDK 2.1</a:t>
            </a:r>
          </a:p>
        </p:txBody>
      </p:sp>
    </p:spTree>
    <p:extLst>
      <p:ext uri="{BB962C8B-B14F-4D97-AF65-F5344CB8AC3E}">
        <p14:creationId xmlns:p14="http://schemas.microsoft.com/office/powerpoint/2010/main" val="919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CUDA Programming Model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219200"/>
            <a:ext cx="5105400" cy="5410200"/>
          </a:xfr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363" y="-41275"/>
            <a:ext cx="986631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4763"/>
            <a:ext cx="98679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Micro-benchmark Suite for AMD 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Taylor</a:t>
            </a:r>
          </a:p>
          <a:p>
            <a:r>
              <a:rPr lang="en-US" dirty="0" err="1" smtClean="0"/>
              <a:t>Xiaoming</a:t>
            </a:r>
            <a:r>
              <a:rPr lang="en-US" dirty="0" smtClean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492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 understand behavior of major kernel characteristics</a:t>
            </a:r>
          </a:p>
          <a:p>
            <a:pPr lvl="1"/>
            <a:r>
              <a:rPr lang="en-US" dirty="0" err="1" smtClean="0"/>
              <a:t>ALU:Fetch</a:t>
            </a:r>
            <a:r>
              <a:rPr lang="en-US" dirty="0" smtClean="0"/>
              <a:t> Ratio</a:t>
            </a:r>
          </a:p>
          <a:p>
            <a:pPr lvl="1"/>
            <a:r>
              <a:rPr lang="en-US" dirty="0" smtClean="0"/>
              <a:t>Read Latency</a:t>
            </a:r>
          </a:p>
          <a:p>
            <a:pPr lvl="1"/>
            <a:r>
              <a:rPr lang="en-US" dirty="0" smtClean="0"/>
              <a:t>Write Latency</a:t>
            </a:r>
          </a:p>
          <a:p>
            <a:pPr lvl="1"/>
            <a:r>
              <a:rPr lang="en-US" dirty="0" smtClean="0"/>
              <a:t>Register Usage</a:t>
            </a:r>
          </a:p>
          <a:p>
            <a:pPr lvl="1"/>
            <a:r>
              <a:rPr lang="en-US" dirty="0" smtClean="0"/>
              <a:t>Domain Size</a:t>
            </a:r>
          </a:p>
          <a:p>
            <a:pPr lvl="1"/>
            <a:r>
              <a:rPr lang="en-US" dirty="0" smtClean="0"/>
              <a:t>Cache Effect</a:t>
            </a:r>
          </a:p>
          <a:p>
            <a:r>
              <a:rPr lang="en-US" dirty="0" smtClean="0"/>
              <a:t>Use micro-benchmarks as guidelines for general optimizations</a:t>
            </a:r>
          </a:p>
          <a:p>
            <a:r>
              <a:rPr lang="en-US" dirty="0" smtClean="0"/>
              <a:t>Little to no useful micro-benchmarks exist for AMD GPUs</a:t>
            </a:r>
          </a:p>
          <a:p>
            <a:r>
              <a:rPr lang="en-US" dirty="0" smtClean="0"/>
              <a:t>Look at multiple generations of AMD GPU (RV670, RV770, RV870)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AMD GPU:</a:t>
            </a:r>
          </a:p>
          <a:p>
            <a:pPr lvl="1"/>
            <a:r>
              <a:rPr lang="en-US" dirty="0" smtClean="0"/>
              <a:t>Scalable SIMD (Compute) Engines:</a:t>
            </a:r>
          </a:p>
          <a:p>
            <a:pPr lvl="2"/>
            <a:r>
              <a:rPr lang="en-US" dirty="0" smtClean="0"/>
              <a:t>Thread processors per SIMD engine </a:t>
            </a:r>
          </a:p>
          <a:p>
            <a:pPr lvl="3"/>
            <a:r>
              <a:rPr lang="en-US" dirty="0" smtClean="0"/>
              <a:t>RV770 and RV870 =&gt; 16 TPs/SIMD engine</a:t>
            </a:r>
          </a:p>
          <a:p>
            <a:pPr lvl="3"/>
            <a:r>
              <a:rPr lang="en-US" dirty="0" smtClean="0"/>
              <a:t>5-wide VLIW processors (compute cores)</a:t>
            </a:r>
            <a:endParaRPr lang="en-US" dirty="0"/>
          </a:p>
          <a:p>
            <a:pPr lvl="1"/>
            <a:r>
              <a:rPr lang="en-US" dirty="0" smtClean="0"/>
              <a:t>Threads run in </a:t>
            </a:r>
            <a:r>
              <a:rPr lang="en-US" dirty="0" err="1" smtClean="0"/>
              <a:t>Wavefronts</a:t>
            </a:r>
            <a:endParaRPr lang="en-US" dirty="0" smtClean="0"/>
          </a:p>
          <a:p>
            <a:pPr lvl="2"/>
            <a:r>
              <a:rPr lang="en-US" dirty="0" smtClean="0"/>
              <a:t>Multiple threads per </a:t>
            </a:r>
            <a:r>
              <a:rPr lang="en-US" dirty="0" err="1"/>
              <a:t>W</a:t>
            </a:r>
            <a:r>
              <a:rPr lang="en-US" dirty="0" err="1" smtClean="0"/>
              <a:t>avefront</a:t>
            </a:r>
            <a:r>
              <a:rPr lang="en-US" dirty="0" smtClean="0"/>
              <a:t> depending on architecture</a:t>
            </a:r>
          </a:p>
          <a:p>
            <a:pPr lvl="3"/>
            <a:r>
              <a:rPr lang="en-US" dirty="0" smtClean="0"/>
              <a:t>RV770 and RV870 =&gt; 64 Threads/</a:t>
            </a:r>
            <a:r>
              <a:rPr lang="en-US" dirty="0" err="1" smtClean="0"/>
              <a:t>Wavefront</a:t>
            </a:r>
            <a:endParaRPr lang="en-US" dirty="0" smtClean="0"/>
          </a:p>
          <a:p>
            <a:pPr lvl="2"/>
            <a:r>
              <a:rPr lang="en-US" dirty="0" smtClean="0"/>
              <a:t>Threads organized into quads per thread processor</a:t>
            </a:r>
          </a:p>
          <a:p>
            <a:pPr lvl="2"/>
            <a:r>
              <a:rPr lang="en-US" dirty="0" smtClean="0"/>
              <a:t>Two </a:t>
            </a:r>
            <a:r>
              <a:rPr lang="en-US" dirty="0" err="1" smtClean="0"/>
              <a:t>Wavefront</a:t>
            </a:r>
            <a:r>
              <a:rPr lang="en-US" dirty="0" smtClean="0"/>
              <a:t> slots/SIMD engine (odd and even)</a:t>
            </a:r>
          </a:p>
        </p:txBody>
      </p:sp>
    </p:spTree>
    <p:extLst>
      <p:ext uri="{BB962C8B-B14F-4D97-AF65-F5344CB8AC3E}">
        <p14:creationId xmlns:p14="http://schemas.microsoft.com/office/powerpoint/2010/main" val="12679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 GPU Arch. Overview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1143000"/>
          <a:ext cx="3633224" cy="47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5830114" imgH="7542857" progId="AcroExch.Document.7">
                  <p:embed/>
                </p:oleObj>
              </mc:Choice>
              <mc:Fallback>
                <p:oleObj name="Acrobat Document" r:id="rId3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3633224" cy="470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8200" y="1219200"/>
          <a:ext cx="3563937" cy="4612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5" imgW="5830114" imgH="7542857" progId="AcroExch.Document.7">
                  <p:embed/>
                </p:oleObj>
              </mc:Choice>
              <mc:Fallback>
                <p:oleObj name="Acrobat Document" r:id="rId5" imgW="5830114" imgH="75428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3563937" cy="4612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6019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Thread Organization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6019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Hardware Overview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91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00 TEX: ADDR(128) CNT(8) VALID_PIX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	0  SAMPLE R1, R0.xyxx, t0, s0  UNNORM(XYZW)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	1  SAMPLE R2, R0.xyxx, t1, s0  UNNORM(XYZW) </a:t>
            </a: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</a:rPr>
              <a:t>	2  SAMPLE R3, R0.xyxx, t2, s0  UNNORM(XYZW)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01 ALU: ADDR(32) CNT(88)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	8  x: ADD         ____,  R1.w,  R2.w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	   y: ADD         ____,  R1.z,  R2.z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     z: ADD         ____,  R1.y,  R2.y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     w: ADD         ____,  R1.x,  R2.x     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	9  x: ADD         ____,  R3.w,  PV1.x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	   y: ADD         ____,  R3.z,  PV1.y      		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 	   z: ADD         ____,  R3.y,  PV1.z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	   w: ADD         ____,  R3.x,  PV1.w           </a:t>
            </a:r>
          </a:p>
          <a:p>
            <a:pPr>
              <a:buNone/>
            </a:pPr>
            <a:r>
              <a:rPr lang="fr-FR" dirty="0" smtClean="0">
                <a:solidFill>
                  <a:schemeClr val="accent6"/>
                </a:solidFill>
              </a:rPr>
              <a:t>       14  x: ADD         T1.x,  T0.w,  PV2.x      </a:t>
            </a:r>
          </a:p>
          <a:p>
            <a:pPr>
              <a:buNone/>
            </a:pPr>
            <a:r>
              <a:rPr lang="en-US" dirty="0" smtClean="0">
                <a:solidFill>
                  <a:schemeClr val="accent6"/>
                </a:solidFill>
              </a:rPr>
              <a:t>     	   y: ADD         T1.y,  T0.z,  PV2.y     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     	   z: ADD         T1.z,  T0.y,  PV2.z      </a:t>
            </a:r>
          </a:p>
          <a:p>
            <a:pPr>
              <a:buNone/>
            </a:pPr>
            <a:r>
              <a:rPr lang="pl-PL" dirty="0" smtClean="0">
                <a:solidFill>
                  <a:schemeClr val="accent6"/>
                </a:solidFill>
              </a:rPr>
              <a:t>           w: ADD         T1.w,  T0.x,  PV2.w      </a:t>
            </a:r>
          </a:p>
          <a:p>
            <a:pPr>
              <a:buNone/>
            </a:pPr>
            <a:r>
              <a:rPr lang="en-US" dirty="0" smtClean="0"/>
              <a:t>02 EXP_DONE: PIX0, R0</a:t>
            </a:r>
          </a:p>
          <a:p>
            <a:pPr>
              <a:buNone/>
            </a:pPr>
            <a:r>
              <a:rPr lang="en-US" dirty="0" smtClean="0"/>
              <a:t>END_OF_PROGRAM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Fetch Clause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267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ALU Clause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CAL/IL (Compute Abstraction Layer/Intermediate Language)</a:t>
            </a:r>
          </a:p>
          <a:p>
            <a:pPr lvl="1"/>
            <a:r>
              <a:rPr lang="en-US" dirty="0" smtClean="0"/>
              <a:t>CAL: API interface to GPU</a:t>
            </a:r>
          </a:p>
          <a:p>
            <a:pPr lvl="1"/>
            <a:r>
              <a:rPr lang="en-US" dirty="0" smtClean="0"/>
              <a:t>IL: Intermediate Language</a:t>
            </a:r>
          </a:p>
          <a:p>
            <a:pPr lvl="2"/>
            <a:r>
              <a:rPr lang="en-US" dirty="0" smtClean="0"/>
              <a:t>Virtual registers</a:t>
            </a:r>
          </a:p>
          <a:p>
            <a:pPr lvl="1"/>
            <a:r>
              <a:rPr lang="en-US" dirty="0" smtClean="0"/>
              <a:t>Low level programmable GPGPU solution for AMD GPUs</a:t>
            </a:r>
          </a:p>
          <a:p>
            <a:pPr lvl="1"/>
            <a:r>
              <a:rPr lang="en-US" dirty="0" smtClean="0"/>
              <a:t>Greater control of CAL compiler produced ISA</a:t>
            </a:r>
          </a:p>
          <a:p>
            <a:pPr lvl="1"/>
            <a:r>
              <a:rPr lang="en-US" dirty="0" smtClean="0"/>
              <a:t>Greater control of register usage</a:t>
            </a:r>
          </a:p>
          <a:p>
            <a:r>
              <a:rPr lang="en-US" dirty="0" smtClean="0"/>
              <a:t>Each benchmark uses the same pattern of operations (register usage differs slightly)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Generation - Generic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/>
              <a:t>Reg0 = Input0 + Input1</a:t>
            </a:r>
            <a:endParaRPr lang="pt-BR" sz="1800" dirty="0"/>
          </a:p>
          <a:p>
            <a:pPr>
              <a:buNone/>
            </a:pPr>
            <a:r>
              <a:rPr lang="en-US" sz="1800" dirty="0" smtClean="0"/>
              <a:t>While (INPUTS)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Reg</a:t>
            </a:r>
            <a:r>
              <a:rPr lang="en-US" sz="1800" dirty="0" smtClean="0"/>
              <a:t>[] = </a:t>
            </a:r>
            <a:r>
              <a:rPr lang="en-US" sz="1800" dirty="0" err="1" smtClean="0"/>
              <a:t>Reg</a:t>
            </a:r>
            <a:r>
              <a:rPr lang="en-US" sz="1800" dirty="0" smtClean="0"/>
              <a:t>[-1] + Input[]</a:t>
            </a:r>
            <a:endParaRPr lang="en-US" sz="1800" dirty="0"/>
          </a:p>
          <a:p>
            <a:pPr>
              <a:buNone/>
            </a:pPr>
            <a:r>
              <a:rPr lang="pt-BR" sz="1800" dirty="0" smtClean="0"/>
              <a:t>While (ALU_OPS)</a:t>
            </a:r>
            <a:endParaRPr lang="pt-BR" sz="1800" dirty="0"/>
          </a:p>
          <a:p>
            <a:pPr>
              <a:buNone/>
            </a:pPr>
            <a:r>
              <a:rPr lang="pt-BR" sz="1800" dirty="0" smtClean="0"/>
              <a:t>	Reg[] = Reg[-1] + Reg[-2]</a:t>
            </a:r>
            <a:endParaRPr lang="pt-BR" sz="1800" dirty="0"/>
          </a:p>
          <a:p>
            <a:pPr>
              <a:buNone/>
            </a:pPr>
            <a:r>
              <a:rPr lang="pt-BR" sz="1800" dirty="0" smtClean="0"/>
              <a:t>Output =Reg[];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5240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 = Input1 + Input2;</a:t>
            </a:r>
          </a:p>
          <a:p>
            <a:r>
              <a:rPr lang="en-US" dirty="0" smtClean="0"/>
              <a:t>R2 = R1 + Input3;</a:t>
            </a:r>
          </a:p>
          <a:p>
            <a:r>
              <a:rPr lang="en-US" dirty="0" smtClean="0"/>
              <a:t>R3 = R2 + Input4;</a:t>
            </a:r>
          </a:p>
          <a:p>
            <a:r>
              <a:rPr lang="en-US" dirty="0" smtClean="0"/>
              <a:t>R4 = R3 + R2;</a:t>
            </a:r>
          </a:p>
          <a:p>
            <a:r>
              <a:rPr lang="en-US" dirty="0" smtClean="0"/>
              <a:t>R5 = R4 + R5;</a:t>
            </a:r>
          </a:p>
          <a:p>
            <a:r>
              <a:rPr lang="en-US" dirty="0" smtClean="0"/>
              <a:t>…………..</a:t>
            </a:r>
          </a:p>
          <a:p>
            <a:r>
              <a:rPr lang="en-US" dirty="0" smtClean="0"/>
              <a:t>…………..</a:t>
            </a:r>
          </a:p>
          <a:p>
            <a:r>
              <a:rPr lang="en-US" dirty="0" smtClean="0"/>
              <a:t>…………..</a:t>
            </a:r>
          </a:p>
          <a:p>
            <a:r>
              <a:rPr lang="en-US" dirty="0" smtClean="0"/>
              <a:t>R15 = R14 + R13;</a:t>
            </a:r>
          </a:p>
          <a:p>
            <a:r>
              <a:rPr lang="en-US" dirty="0" smtClean="0"/>
              <a:t>Output1 = R15 + R14;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38600" y="30480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Clause Generation – Register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Sample(32)</a:t>
            </a:r>
          </a:p>
          <a:p>
            <a:pPr>
              <a:buNone/>
            </a:pPr>
            <a:r>
              <a:rPr lang="en-US" sz="1800" dirty="0"/>
              <a:t>ALU_OPs Clause (use first 32 sampled)</a:t>
            </a:r>
          </a:p>
          <a:p>
            <a:pPr>
              <a:buNone/>
            </a:pPr>
            <a:r>
              <a:rPr lang="en-US" sz="1800" dirty="0"/>
              <a:t>Sample(8)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Sample(8)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Sample(8) 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Sample(8) </a:t>
            </a:r>
          </a:p>
          <a:p>
            <a:pPr>
              <a:buNone/>
            </a:pPr>
            <a:r>
              <a:rPr lang="en-US" sz="1800" dirty="0"/>
              <a:t>ALU_OPs Clause (use 8 sampled here)</a:t>
            </a:r>
          </a:p>
          <a:p>
            <a:pPr>
              <a:buNone/>
            </a:pPr>
            <a:r>
              <a:rPr lang="en-US" sz="1800" dirty="0"/>
              <a:t>Output</a:t>
            </a:r>
            <a:r>
              <a:rPr lang="en-US" sz="1600" dirty="0"/>
              <a:t>	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Sample(64)</a:t>
            </a:r>
          </a:p>
          <a:p>
            <a:r>
              <a:rPr lang="en-US" sz="2000" dirty="0"/>
              <a:t>ALU_OPs Clause (use first 32 sampled)</a:t>
            </a:r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ALU_OPs Clause (use next </a:t>
            </a:r>
            <a:r>
              <a:rPr lang="en-US" sz="2000" dirty="0" smtClean="0"/>
              <a:t>8)</a:t>
            </a:r>
            <a:endParaRPr lang="en-US" sz="2000" dirty="0"/>
          </a:p>
          <a:p>
            <a:r>
              <a:rPr lang="en-US" sz="2000" dirty="0"/>
              <a:t>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6388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Register Usage 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638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Clause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ALU:Fetch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“Ideal” </a:t>
            </a:r>
            <a:r>
              <a:rPr lang="en-US" dirty="0" err="1" smtClean="0"/>
              <a:t>ALU:Fetch</a:t>
            </a:r>
            <a:r>
              <a:rPr lang="en-US" dirty="0" smtClean="0"/>
              <a:t> Ratio is 1.00</a:t>
            </a:r>
          </a:p>
          <a:p>
            <a:pPr lvl="1"/>
            <a:r>
              <a:rPr lang="en-US" dirty="0" smtClean="0"/>
              <a:t>1.00 means perfect balance of ALU and Fetch Units</a:t>
            </a:r>
          </a:p>
          <a:p>
            <a:pPr lvl="2"/>
            <a:r>
              <a:rPr lang="en-US" dirty="0" smtClean="0"/>
              <a:t>Ideal GPU utilization includes full use of BOTH the ALU units and the Memory (Fetch) units</a:t>
            </a:r>
          </a:p>
          <a:p>
            <a:pPr lvl="1"/>
            <a:r>
              <a:rPr lang="en-US" dirty="0" smtClean="0"/>
              <a:t>Reported </a:t>
            </a:r>
            <a:r>
              <a:rPr lang="en-US" dirty="0" err="1" smtClean="0"/>
              <a:t>ALU:Fetch</a:t>
            </a:r>
            <a:r>
              <a:rPr lang="en-US" dirty="0" smtClean="0"/>
              <a:t> ratio of 1.0 is not always optimal utilization</a:t>
            </a:r>
          </a:p>
          <a:p>
            <a:pPr lvl="2"/>
            <a:r>
              <a:rPr lang="en-US" dirty="0" smtClean="0"/>
              <a:t>Depends on memory access types and patterns, cache hit ratio, register usage, latency hiding... among other things</a:t>
            </a:r>
          </a:p>
        </p:txBody>
      </p:sp>
    </p:spTree>
    <p:extLst>
      <p:ext uri="{BB962C8B-B14F-4D97-AF65-F5344CB8AC3E}">
        <p14:creationId xmlns:p14="http://schemas.microsoft.com/office/powerpoint/2010/main" val="26267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ALU:Fetch</a:t>
            </a:r>
            <a:r>
              <a:rPr lang="en-US" sz="3200" dirty="0" smtClean="0"/>
              <a:t> 16 Inputs 64x1 Block Size – Samplers</a:t>
            </a:r>
            <a:endParaRPr lang="en-US" sz="3200" dirty="0"/>
          </a:p>
        </p:txBody>
      </p:sp>
      <p:pic>
        <p:nvPicPr>
          <p:cNvPr id="5" name="Content Placeholder 4" descr="alu_fetch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839199" cy="5486400"/>
          </a:xfrm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743994" y="62476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2362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Cache Hit Ratio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991100" y="30099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876800" y="32766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utura" charset="0"/>
                <a:ea typeface="ＭＳ Ｐゴシック" charset="0"/>
                <a:cs typeface="ＭＳ Ｐゴシック" charset="0"/>
              </a:rPr>
              <a:t>Memory Model Comparison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324600"/>
            <a:ext cx="8382000" cy="533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OpenCL                     CUDA  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80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41671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876800" y="10668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/>
          <a:stretch>
            <a:fillRect/>
          </a:stretch>
        </p:blipFill>
        <p:spPr bwMode="auto">
          <a:xfrm>
            <a:off x="4800600" y="1309688"/>
            <a:ext cx="4343400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4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ALU:Fetch</a:t>
            </a:r>
            <a:r>
              <a:rPr lang="en-US" sz="3200" dirty="0" smtClean="0"/>
              <a:t> 16 Inputs 4x16 Block Size - Samplers</a:t>
            </a:r>
            <a:endParaRPr lang="en-US" sz="3200" dirty="0"/>
          </a:p>
        </p:txBody>
      </p:sp>
      <p:pic>
        <p:nvPicPr>
          <p:cNvPr id="4" name="Content Placeholder 3" descr="alu_fetch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62999" cy="54102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2248694" y="5295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648994" y="4799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ALU:Fetch</a:t>
            </a:r>
            <a:r>
              <a:rPr lang="en-US" dirty="0" smtClean="0"/>
              <a:t> 16 Inputs Global Read and Stream Write</a:t>
            </a:r>
            <a:endParaRPr lang="en-US" dirty="0"/>
          </a:p>
        </p:txBody>
      </p:sp>
      <p:pic>
        <p:nvPicPr>
          <p:cNvPr id="4" name="Content Placeholder 3" descr="globalin_str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686799" cy="5105400"/>
          </a:xfrm>
        </p:spPr>
      </p:pic>
      <p:cxnSp>
        <p:nvCxnSpPr>
          <p:cNvPr id="6" name="Straight Arrow Connector 5"/>
          <p:cNvCxnSpPr/>
          <p:nvPr/>
        </p:nvCxnSpPr>
        <p:spPr>
          <a:xfrm rot="5400000">
            <a:off x="4153694" y="4837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9436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ALU:Fetch</a:t>
            </a:r>
            <a:r>
              <a:rPr lang="en-US" dirty="0" smtClean="0"/>
              <a:t> 16 Inputs Global Read and Global Write</a:t>
            </a:r>
            <a:endParaRPr lang="en-US" dirty="0"/>
          </a:p>
        </p:txBody>
      </p:sp>
      <p:pic>
        <p:nvPicPr>
          <p:cNvPr id="4" name="Content Placeholder 3" descr="globalin_global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762999" cy="51054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191794" y="5333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924300" y="3848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Input Latency – Texture Fetch 64x1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ALU Ops &lt; 4*Inputs</a:t>
            </a:r>
            <a:endParaRPr lang="en-US" sz="3200" dirty="0"/>
          </a:p>
        </p:txBody>
      </p:sp>
      <p:pic>
        <p:nvPicPr>
          <p:cNvPr id="4" name="Content Placeholder 3" descr="texfe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39199" cy="51816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495800" y="3430588"/>
            <a:ext cx="609600" cy="227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Reduction in Cache Hit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362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increase can be effected by cache hit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Input Latency – Global Read</a:t>
            </a:r>
            <a:br>
              <a:rPr lang="en-US" sz="3200" dirty="0" smtClean="0"/>
            </a:br>
            <a:r>
              <a:rPr lang="en-US" sz="3200" dirty="0" smtClean="0"/>
              <a:t> ALU Ops &lt; 4*Inputs</a:t>
            </a:r>
            <a:endParaRPr lang="en-US" sz="3200" dirty="0"/>
          </a:p>
        </p:txBody>
      </p:sp>
      <p:pic>
        <p:nvPicPr>
          <p:cNvPr id="4" name="Content Placeholder 3" descr="global_r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839199" cy="5334000"/>
          </a:xfrm>
        </p:spPr>
      </p:pic>
      <p:sp>
        <p:nvSpPr>
          <p:cNvPr id="5" name="TextBox 4"/>
          <p:cNvSpPr txBox="1"/>
          <p:nvPr/>
        </p:nvSpPr>
        <p:spPr>
          <a:xfrm>
            <a:off x="5029200" y="403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linear increase with number of 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Latency – Streaming Store</a:t>
            </a:r>
            <a:br>
              <a:rPr lang="en-US" sz="3200" dirty="0" smtClean="0"/>
            </a:br>
            <a:r>
              <a:rPr lang="en-US" sz="3200" dirty="0" smtClean="0"/>
              <a:t> ALU Ops &lt; 4*Inputs</a:t>
            </a:r>
            <a:endParaRPr lang="en-US" sz="3200" dirty="0"/>
          </a:p>
        </p:txBody>
      </p:sp>
      <p:pic>
        <p:nvPicPr>
          <p:cNvPr id="4" name="Content Placeholder 3" descr="stream_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534400" cy="5105400"/>
          </a:xfrm>
        </p:spPr>
      </p:pic>
      <p:sp>
        <p:nvSpPr>
          <p:cNvPr id="5" name="TextBox 4"/>
          <p:cNvSpPr txBox="1"/>
          <p:nvPr/>
        </p:nvSpPr>
        <p:spPr>
          <a:xfrm>
            <a:off x="2286000" y="2895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linear increase with number of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Write Latency – Global Write</a:t>
            </a:r>
            <a:br>
              <a:rPr lang="en-US" sz="3200" dirty="0" smtClean="0"/>
            </a:br>
            <a:r>
              <a:rPr lang="en-US" sz="3200" dirty="0" smtClean="0"/>
              <a:t> ALU Ops &lt; 4*Inputs</a:t>
            </a:r>
            <a:endParaRPr lang="en-US" sz="3200" dirty="0"/>
          </a:p>
        </p:txBody>
      </p:sp>
      <p:pic>
        <p:nvPicPr>
          <p:cNvPr id="4" name="Content Placeholder 3" descr="global_wr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762999" cy="5181600"/>
          </a:xfrm>
        </p:spPr>
      </p:pic>
      <p:sp>
        <p:nvSpPr>
          <p:cNvPr id="5" name="TextBox 4"/>
          <p:cNvSpPr txBox="1"/>
          <p:nvPr/>
        </p:nvSpPr>
        <p:spPr>
          <a:xfrm>
            <a:off x="4343400" y="2362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Generally linear increase with number of 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Size – Pixel </a:t>
            </a:r>
            <a:r>
              <a:rPr lang="en-US" dirty="0" err="1" smtClean="0"/>
              <a:t>Shader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ALU:Fetch</a:t>
            </a:r>
            <a:r>
              <a:rPr lang="en-US" dirty="0" smtClean="0"/>
              <a:t> = 10.0, Inputs =8</a:t>
            </a:r>
            <a:endParaRPr lang="en-US" dirty="0"/>
          </a:p>
        </p:txBody>
      </p:sp>
      <p:pic>
        <p:nvPicPr>
          <p:cNvPr id="4" name="Content Placeholder 3" descr="domain_pix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762999" cy="5105400"/>
          </a:xfrm>
        </p:spPr>
      </p:pic>
    </p:spTree>
    <p:extLst>
      <p:ext uri="{BB962C8B-B14F-4D97-AF65-F5344CB8AC3E}">
        <p14:creationId xmlns:p14="http://schemas.microsoft.com/office/powerpoint/2010/main" val="28361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Domain Size – Compute </a:t>
            </a:r>
            <a:r>
              <a:rPr lang="en-US" dirty="0" err="1" smtClean="0"/>
              <a:t>Shader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ALU:Fetch</a:t>
            </a:r>
            <a:r>
              <a:rPr lang="en-US" dirty="0" smtClean="0"/>
              <a:t> = 10.0 , Inputs =8</a:t>
            </a:r>
            <a:endParaRPr lang="en-US" dirty="0"/>
          </a:p>
        </p:txBody>
      </p:sp>
      <p:pic>
        <p:nvPicPr>
          <p:cNvPr id="4" name="Content Placeholder 3" descr="domain_comp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839199" cy="5105400"/>
          </a:xfrm>
        </p:spPr>
      </p:pic>
    </p:spTree>
    <p:extLst>
      <p:ext uri="{BB962C8B-B14F-4D97-AF65-F5344CB8AC3E}">
        <p14:creationId xmlns:p14="http://schemas.microsoft.com/office/powerpoint/2010/main" val="29202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Usage – 64x1 Block Size</a:t>
            </a:r>
            <a:endParaRPr lang="en-US" dirty="0"/>
          </a:p>
        </p:txBody>
      </p:sp>
      <p:pic>
        <p:nvPicPr>
          <p:cNvPr id="4" name="Content Placeholder 3" descr="reg_us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799" cy="5410200"/>
          </a:xfrm>
        </p:spPr>
      </p:pic>
      <p:sp>
        <p:nvSpPr>
          <p:cNvPr id="5" name="TextBox 4"/>
          <p:cNvSpPr txBox="1"/>
          <p:nvPr/>
        </p:nvSpPr>
        <p:spPr>
          <a:xfrm>
            <a:off x="4114800" y="2895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Performance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utura" charset="0"/>
                <a:ea typeface="ＭＳ Ｐゴシック" charset="0"/>
                <a:cs typeface="ＭＳ Ｐゴシック" charset="0"/>
              </a:rPr>
              <a:t>CUDA vs OpenCL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352550"/>
            <a:ext cx="8745537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3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Usage – 4x16 Block Size</a:t>
            </a:r>
            <a:endParaRPr lang="en-US" dirty="0"/>
          </a:p>
        </p:txBody>
      </p:sp>
      <p:pic>
        <p:nvPicPr>
          <p:cNvPr id="4" name="Content Placeholder 3" descr="reg_usage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8686799" cy="54102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4267200" y="2971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2743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Thrashing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</a:t>
            </a:r>
            <a:r>
              <a:rPr lang="en-US" dirty="0" err="1" smtClean="0"/>
              <a:t>ALU:Fetch</a:t>
            </a:r>
            <a:r>
              <a:rPr lang="en-US" dirty="0" smtClean="0"/>
              <a:t> 64x1</a:t>
            </a:r>
            <a:endParaRPr lang="en-US" dirty="0"/>
          </a:p>
        </p:txBody>
      </p:sp>
      <p:pic>
        <p:nvPicPr>
          <p:cNvPr id="4" name="Content Placeholder 3" descr="cache_alucompu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62999" cy="5410200"/>
          </a:xfrm>
        </p:spPr>
      </p:pic>
      <p:sp>
        <p:nvSpPr>
          <p:cNvPr id="5" name="TextBox 4"/>
          <p:cNvSpPr txBox="1"/>
          <p:nvPr/>
        </p:nvSpPr>
        <p:spPr>
          <a:xfrm>
            <a:off x="4343400" y="3048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impact in performance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4000500" y="33909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3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</a:t>
            </a:r>
            <a:r>
              <a:rPr lang="en-US" dirty="0" err="1" smtClean="0"/>
              <a:t>ALU:Fetch</a:t>
            </a:r>
            <a:r>
              <a:rPr lang="en-US" dirty="0" smtClean="0"/>
              <a:t> 4x16</a:t>
            </a:r>
            <a:endParaRPr lang="en-US" dirty="0"/>
          </a:p>
        </p:txBody>
      </p:sp>
      <p:pic>
        <p:nvPicPr>
          <p:cNvPr id="4" name="Content Placeholder 3" descr="alu_compute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762999" cy="5486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411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Hit Ratio not effected much by number of ALU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Register Usage 64x1</a:t>
            </a:r>
            <a:endParaRPr lang="en-US" dirty="0"/>
          </a:p>
        </p:txBody>
      </p:sp>
      <p:pic>
        <p:nvPicPr>
          <p:cNvPr id="6" name="Content Placeholder 5" descr="cache_reg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799" cy="5334000"/>
          </a:xfrm>
        </p:spPr>
      </p:pic>
      <p:sp>
        <p:nvSpPr>
          <p:cNvPr id="4" name="TextBox 3"/>
          <p:cNvSpPr txBox="1"/>
          <p:nvPr/>
        </p:nvSpPr>
        <p:spPr>
          <a:xfrm>
            <a:off x="5181600" y="3505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many </a:t>
            </a:r>
            <a:r>
              <a:rPr lang="en-US" dirty="0" err="1" smtClean="0"/>
              <a:t>wavefronts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449094" y="4077494"/>
            <a:ext cx="6088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191000" y="3810000"/>
            <a:ext cx="1524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114800" y="3810000"/>
            <a:ext cx="1600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Use – Register Usage 4x16</a:t>
            </a:r>
            <a:endParaRPr lang="en-US" dirty="0"/>
          </a:p>
        </p:txBody>
      </p:sp>
      <p:pic>
        <p:nvPicPr>
          <p:cNvPr id="4" name="Content Placeholder 3" descr="cache_reguse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762999" cy="53340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4495800" y="48006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0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 Thrashing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Conclusion/Future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Attempt to understand behavior based on program characteristics, not specific algorithm</a:t>
            </a:r>
          </a:p>
          <a:p>
            <a:pPr lvl="2"/>
            <a:r>
              <a:rPr lang="en-US" dirty="0" smtClean="0"/>
              <a:t>Gives guidelines for more general optimizations</a:t>
            </a:r>
          </a:p>
          <a:p>
            <a:pPr lvl="1"/>
            <a:r>
              <a:rPr lang="en-US" dirty="0" smtClean="0"/>
              <a:t>Look at major kernel characteristics</a:t>
            </a:r>
          </a:p>
          <a:p>
            <a:pPr lvl="2"/>
            <a:r>
              <a:rPr lang="en-US" dirty="0" smtClean="0"/>
              <a:t>Some features maybe driver/compiler limited and not necessarily hardware limited</a:t>
            </a:r>
          </a:p>
          <a:p>
            <a:pPr lvl="3"/>
            <a:r>
              <a:rPr lang="en-US" dirty="0" smtClean="0"/>
              <a:t>Can vary somewhat among versions from driver to driver or compiler to compiler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More details such as Local Data Store, Block Size and </a:t>
            </a:r>
            <a:r>
              <a:rPr lang="en-US" dirty="0" err="1" smtClean="0"/>
              <a:t>Wavefronts</a:t>
            </a:r>
            <a:r>
              <a:rPr lang="en-US" dirty="0" smtClean="0"/>
              <a:t> effects</a:t>
            </a:r>
          </a:p>
          <a:p>
            <a:pPr lvl="1"/>
            <a:r>
              <a:rPr lang="en-US" dirty="0" smtClean="0"/>
              <a:t>Analyze more configurations</a:t>
            </a:r>
          </a:p>
          <a:p>
            <a:pPr lvl="1"/>
            <a:r>
              <a:rPr lang="en-US" dirty="0" smtClean="0"/>
              <a:t>Build predictable micro-benchmarks for higher level language (ex. </a:t>
            </a:r>
            <a:r>
              <a:rPr lang="en-US" dirty="0" err="1" smtClean="0"/>
              <a:t>OpenCL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Continue to update behavior with current drivers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Control-structure Splitting Optimization for GPGPU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Jakob</a:t>
            </a:r>
            <a:r>
              <a:rPr lang="en-US" sz="2800" b="1" dirty="0" smtClean="0"/>
              <a:t> Siegel, Xiaoming Li</a:t>
            </a:r>
          </a:p>
          <a:p>
            <a:r>
              <a:rPr lang="en-US" sz="1800" b="1" dirty="0" smtClean="0"/>
              <a:t>Electrical and Computer Engineering Department</a:t>
            </a:r>
          </a:p>
          <a:p>
            <a:r>
              <a:rPr lang="en-US" sz="1800" b="1" dirty="0" smtClean="0"/>
              <a:t>University of Delaware</a:t>
            </a:r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CUDA Hardware and Programming Model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Grid of Thread Blocks</a:t>
            </a:r>
          </a:p>
          <a:p>
            <a:r>
              <a:rPr lang="en-US" dirty="0" smtClean="0"/>
              <a:t>Blocks mapped to Streaming</a:t>
            </a:r>
            <a:br>
              <a:rPr lang="en-US" dirty="0" smtClean="0"/>
            </a:br>
            <a:r>
              <a:rPr lang="en-US" dirty="0" smtClean="0"/>
              <a:t>Multiprocessors (SM)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SIMT </a:t>
            </a:r>
          </a:p>
          <a:p>
            <a:r>
              <a:rPr lang="en-US" dirty="0" smtClean="0"/>
              <a:t>Manages threads in </a:t>
            </a:r>
            <a:br>
              <a:rPr lang="en-US" dirty="0" smtClean="0"/>
            </a:br>
            <a:r>
              <a:rPr lang="en-US" dirty="0" smtClean="0"/>
              <a:t>warps of 32</a:t>
            </a:r>
          </a:p>
          <a:p>
            <a:r>
              <a:rPr lang="en-US" dirty="0" smtClean="0"/>
              <a:t>Maps threads to </a:t>
            </a:r>
            <a:br>
              <a:rPr lang="en-US" dirty="0" smtClean="0"/>
            </a:br>
            <a:r>
              <a:rPr lang="en-US" dirty="0" smtClean="0"/>
              <a:t>Streaming Processors (SP)</a:t>
            </a:r>
          </a:p>
          <a:p>
            <a:r>
              <a:rPr lang="en-US" dirty="0" smtClean="0"/>
              <a:t>Threads start together </a:t>
            </a:r>
            <a:br>
              <a:rPr lang="en-US" dirty="0" smtClean="0"/>
            </a:br>
            <a:r>
              <a:rPr lang="en-US" dirty="0" smtClean="0"/>
              <a:t>but are free to branch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 descr="cudarchitecture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734" y="1466852"/>
            <a:ext cx="3773066" cy="47164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6AD7-72DD-4367-99D5-E8E0946EA1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6172200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*Graph from the NVIDIA CUDA Programmers Guide, http://nvidia.com/cuda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2799</Words>
  <Application>Microsoft Office PowerPoint</Application>
  <PresentationFormat>On-screen Show (4:3)</PresentationFormat>
  <Paragraphs>786</Paragraphs>
  <Slides>75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Office Theme</vt:lpstr>
      <vt:lpstr>Acrobat Document</vt:lpstr>
      <vt:lpstr>A Discussion of CPU vs. GPU</vt:lpstr>
      <vt:lpstr>CUDA Real “Hardware”</vt:lpstr>
      <vt:lpstr>CPU vs. GPU Theoretic Peak Performance</vt:lpstr>
      <vt:lpstr>CUDA Memory Model</vt:lpstr>
      <vt:lpstr>CUDA Programming Model</vt:lpstr>
      <vt:lpstr>Memory Model Comparison</vt:lpstr>
      <vt:lpstr>CUDA vs OpenCL</vt:lpstr>
      <vt:lpstr>A Control-structure Splitting Optimization for GPGPU</vt:lpstr>
      <vt:lpstr>CUDA Hardware and Programming Model</vt:lpstr>
      <vt:lpstr>Thread Batching: Grids and Blocks</vt:lpstr>
      <vt:lpstr>What to Optimize?</vt:lpstr>
      <vt:lpstr>SIMT and Branches (like SIMD)</vt:lpstr>
      <vt:lpstr>SIMT and Branches</vt:lpstr>
      <vt:lpstr>Occupancy</vt:lpstr>
      <vt:lpstr>Occupancy and Branches</vt:lpstr>
      <vt:lpstr>Branch-Splitting: Example</vt:lpstr>
      <vt:lpstr>Branch-Splitting</vt:lpstr>
      <vt:lpstr>Synthetic Benchmark:  Branch-Splitting</vt:lpstr>
      <vt:lpstr>Synthetic Benchmark:  Linear Growth Decision Mask</vt:lpstr>
      <vt:lpstr>Synthetic Benchmark: Linear Growing Mask</vt:lpstr>
      <vt:lpstr>Synthetic Benchmark:  Random Filled Decision Mask</vt:lpstr>
      <vt:lpstr>Synthetic Benchmark: Random Mask</vt:lpstr>
      <vt:lpstr>Synthetic Benchmark: Random Mask</vt:lpstr>
      <vt:lpstr>Benchmark: Lattice Boltzmann Method (LBM)</vt:lpstr>
      <vt:lpstr>LBM Kernels (I)</vt:lpstr>
      <vt:lpstr>LBM Kernels (II)</vt:lpstr>
      <vt:lpstr>Splited LBM Kernels</vt:lpstr>
      <vt:lpstr>LBM Results (128*128)</vt:lpstr>
      <vt:lpstr>LBM Results (256*256)</vt:lpstr>
      <vt:lpstr>Conclusion</vt:lpstr>
      <vt:lpstr>Software-based predication for AMD GPUs</vt:lpstr>
      <vt:lpstr>Introduction</vt:lpstr>
      <vt:lpstr>AMD GPU Arch. Overview</vt:lpstr>
      <vt:lpstr>Motivation</vt:lpstr>
      <vt:lpstr>Motivation</vt:lpstr>
      <vt:lpstr>Transformation</vt:lpstr>
      <vt:lpstr>Approach – Synthetic Benchmark</vt:lpstr>
      <vt:lpstr>Approach – Synthetic Benchmark</vt:lpstr>
      <vt:lpstr>Results – Synthetic Benchmarks</vt:lpstr>
      <vt:lpstr>Results – Synthetic Benchmark</vt:lpstr>
      <vt:lpstr>Results – Synthetic Benchmark</vt:lpstr>
      <vt:lpstr>Results – Synthetic Benchmark</vt:lpstr>
      <vt:lpstr>Results – Lattice Boltzmann Method</vt:lpstr>
      <vt:lpstr>Results – Lattice Boltzmann Method</vt:lpstr>
      <vt:lpstr>Results – Lattice Boltzmann Method</vt:lpstr>
      <vt:lpstr>Results – Lattice Boltzmann Method</vt:lpstr>
      <vt:lpstr>Results – Lattice Boltzmann Method</vt:lpstr>
      <vt:lpstr>Results – Other (Preliminary)</vt:lpstr>
      <vt:lpstr>Conclusion</vt:lpstr>
      <vt:lpstr>A Micro-benchmark Suite for AMD GPUs</vt:lpstr>
      <vt:lpstr>Motivation</vt:lpstr>
      <vt:lpstr>Hardware Background</vt:lpstr>
      <vt:lpstr>AMD GPU Arch. Overview</vt:lpstr>
      <vt:lpstr>Software Overview</vt:lpstr>
      <vt:lpstr>Code Generation</vt:lpstr>
      <vt:lpstr>Code Generation - Generic</vt:lpstr>
      <vt:lpstr>Clause Generation – Register Usage</vt:lpstr>
      <vt:lpstr>ALU:Fetch Ratio</vt:lpstr>
      <vt:lpstr>ALU:Fetch 16 Inputs 64x1 Block Size – Samplers</vt:lpstr>
      <vt:lpstr>ALU:Fetch 16 Inputs 4x16 Block Size - Samplers</vt:lpstr>
      <vt:lpstr>ALU:Fetch 16 Inputs Global Read and Stream Write</vt:lpstr>
      <vt:lpstr>ALU:Fetch 16 Inputs Global Read and Global Write</vt:lpstr>
      <vt:lpstr>Input Latency – Texture Fetch 64x1 ALU Ops &lt; 4*Inputs</vt:lpstr>
      <vt:lpstr>Input Latency – Global Read  ALU Ops &lt; 4*Inputs</vt:lpstr>
      <vt:lpstr>Write Latency – Streaming Store  ALU Ops &lt; 4*Inputs</vt:lpstr>
      <vt:lpstr>Write Latency – Global Write  ALU Ops &lt; 4*Inputs</vt:lpstr>
      <vt:lpstr>Domain Size – Pixel Shader ALU:Fetch = 10.0, Inputs =8</vt:lpstr>
      <vt:lpstr>Domain Size – Compute Shader  ALU:Fetch = 10.0 , Inputs =8</vt:lpstr>
      <vt:lpstr>Register Usage – 64x1 Block Size</vt:lpstr>
      <vt:lpstr>Register Usage – 4x16 Block Size</vt:lpstr>
      <vt:lpstr>Cache Use – ALU:Fetch 64x1</vt:lpstr>
      <vt:lpstr>Cache Use – ALU:Fetch 4x16</vt:lpstr>
      <vt:lpstr>Cache Use – Register Usage 64x1</vt:lpstr>
      <vt:lpstr>Cache Use – Register Usage 4x16</vt:lpstr>
      <vt:lpstr>Conclusion/Future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Control-structure Splitting Optimization for GPGPU</dc:title>
  <dc:creator>Jakob</dc:creator>
  <cp:lastModifiedBy>xli</cp:lastModifiedBy>
  <cp:revision>228</cp:revision>
  <dcterms:created xsi:type="dcterms:W3CDTF">2009-06-01T14:24:34Z</dcterms:created>
  <dcterms:modified xsi:type="dcterms:W3CDTF">2010-12-07T01:10:53Z</dcterms:modified>
</cp:coreProperties>
</file>